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EE0"/>
    <a:srgbClr val="E0E0E0"/>
    <a:srgbClr val="375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64A84-C229-3741-BFD4-05F158CB439E}" v="256" dt="2025-10-28T02:24:58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6093"/>
  </p:normalViewPr>
  <p:slideViewPr>
    <p:cSldViewPr snapToGrid="0" showGuides="1">
      <p:cViewPr>
        <p:scale>
          <a:sx n="89" d="100"/>
          <a:sy n="89" d="100"/>
        </p:scale>
        <p:origin x="1240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wtikwar, Samiran" userId="5ea7018a-08a7-4f53-8cd4-ccd53c13e353" providerId="ADAL" clId="{85AE04D4-206E-5D5F-A407-F88EB3A53CA2}"/>
    <pc:docChg chg="undo redo custSel addSld delSld modSld modMainMaster">
      <pc:chgData name="Kawtikwar, Samiran" userId="5ea7018a-08a7-4f53-8cd4-ccd53c13e353" providerId="ADAL" clId="{85AE04D4-206E-5D5F-A407-F88EB3A53CA2}" dt="2025-10-28T02:26:50.025" v="1071" actId="1076"/>
      <pc:docMkLst>
        <pc:docMk/>
      </pc:docMkLst>
      <pc:sldChg chg="addSp delSp del mod">
        <pc:chgData name="Kawtikwar, Samiran" userId="5ea7018a-08a7-4f53-8cd4-ccd53c13e353" providerId="ADAL" clId="{85AE04D4-206E-5D5F-A407-F88EB3A53CA2}" dt="2025-10-27T11:01:53.487" v="830" actId="2696"/>
        <pc:sldMkLst>
          <pc:docMk/>
          <pc:sldMk cId="1241930174" sldId="256"/>
        </pc:sldMkLst>
      </pc:sldChg>
      <pc:sldChg chg="addSp delSp modSp mod">
        <pc:chgData name="Kawtikwar, Samiran" userId="5ea7018a-08a7-4f53-8cd4-ccd53c13e353" providerId="ADAL" clId="{85AE04D4-206E-5D5F-A407-F88EB3A53CA2}" dt="2025-10-25T20:16:11.302" v="827" actId="1076"/>
        <pc:sldMkLst>
          <pc:docMk/>
          <pc:sldMk cId="1924030306" sldId="257"/>
        </pc:sldMkLst>
        <pc:spChg chg="add mod">
          <ac:chgData name="Kawtikwar, Samiran" userId="5ea7018a-08a7-4f53-8cd4-ccd53c13e353" providerId="ADAL" clId="{85AE04D4-206E-5D5F-A407-F88EB3A53CA2}" dt="2025-10-25T19:01:33.539" v="182" actId="207"/>
          <ac:spMkLst>
            <pc:docMk/>
            <pc:sldMk cId="1924030306" sldId="257"/>
            <ac:spMk id="2" creationId="{66CF2296-3217-5CDE-FDEC-C1162D98A991}"/>
          </ac:spMkLst>
        </pc:spChg>
        <pc:spChg chg="mod">
          <ac:chgData name="Kawtikwar, Samiran" userId="5ea7018a-08a7-4f53-8cd4-ccd53c13e353" providerId="ADAL" clId="{85AE04D4-206E-5D5F-A407-F88EB3A53CA2}" dt="2025-10-25T19:01:33.539" v="182" actId="207"/>
          <ac:spMkLst>
            <pc:docMk/>
            <pc:sldMk cId="1924030306" sldId="257"/>
            <ac:spMk id="4" creationId="{8DF6AEE8-1765-CA1B-6199-C590E32A9122}"/>
          </ac:spMkLst>
        </pc:spChg>
        <pc:spChg chg="add mod">
          <ac:chgData name="Kawtikwar, Samiran" userId="5ea7018a-08a7-4f53-8cd4-ccd53c13e353" providerId="ADAL" clId="{85AE04D4-206E-5D5F-A407-F88EB3A53CA2}" dt="2025-10-25T19:07:46.722" v="202" actId="1076"/>
          <ac:spMkLst>
            <pc:docMk/>
            <pc:sldMk cId="1924030306" sldId="257"/>
            <ac:spMk id="7" creationId="{556303E6-56B2-BA53-952C-56DD2989D3A5}"/>
          </ac:spMkLst>
        </pc:spChg>
        <pc:spChg chg="add mod">
          <ac:chgData name="Kawtikwar, Samiran" userId="5ea7018a-08a7-4f53-8cd4-ccd53c13e353" providerId="ADAL" clId="{85AE04D4-206E-5D5F-A407-F88EB3A53CA2}" dt="2025-10-25T19:07:46.722" v="202" actId="1076"/>
          <ac:spMkLst>
            <pc:docMk/>
            <pc:sldMk cId="1924030306" sldId="257"/>
            <ac:spMk id="9" creationId="{55A212B5-C65D-CAE9-6B46-181559DFDACE}"/>
          </ac:spMkLst>
        </pc:spChg>
        <pc:spChg chg="add mod">
          <ac:chgData name="Kawtikwar, Samiran" userId="5ea7018a-08a7-4f53-8cd4-ccd53c13e353" providerId="ADAL" clId="{85AE04D4-206E-5D5F-A407-F88EB3A53CA2}" dt="2025-10-25T20:16:11.302" v="827" actId="1076"/>
          <ac:spMkLst>
            <pc:docMk/>
            <pc:sldMk cId="1924030306" sldId="257"/>
            <ac:spMk id="14" creationId="{3597EF6B-1E9D-EB6A-793C-11E49EADED48}"/>
          </ac:spMkLst>
        </pc:spChg>
        <pc:grpChg chg="add mod">
          <ac:chgData name="Kawtikwar, Samiran" userId="5ea7018a-08a7-4f53-8cd4-ccd53c13e353" providerId="ADAL" clId="{85AE04D4-206E-5D5F-A407-F88EB3A53CA2}" dt="2025-10-25T19:07:51.525" v="203" actId="166"/>
          <ac:grpSpMkLst>
            <pc:docMk/>
            <pc:sldMk cId="1924030306" sldId="257"/>
            <ac:grpSpMk id="11" creationId="{25E0A6C6-52D9-2644-E032-ED2A51084E23}"/>
          </ac:grpSpMkLst>
        </pc:grpChg>
        <pc:picChg chg="add del mod modCrop">
          <ac:chgData name="Kawtikwar, Samiran" userId="5ea7018a-08a7-4f53-8cd4-ccd53c13e353" providerId="ADAL" clId="{85AE04D4-206E-5D5F-A407-F88EB3A53CA2}" dt="2025-10-25T18:59:34.391" v="169" actId="732"/>
          <ac:picMkLst>
            <pc:docMk/>
            <pc:sldMk cId="1924030306" sldId="257"/>
            <ac:picMk id="3" creationId="{1B993F3B-3C78-C5A4-CC5B-206AFFCBAF66}"/>
          </ac:picMkLst>
        </pc:picChg>
        <pc:picChg chg="add mod">
          <ac:chgData name="Kawtikwar, Samiran" userId="5ea7018a-08a7-4f53-8cd4-ccd53c13e353" providerId="ADAL" clId="{85AE04D4-206E-5D5F-A407-F88EB3A53CA2}" dt="2025-10-25T19:07:46.722" v="202" actId="1076"/>
          <ac:picMkLst>
            <pc:docMk/>
            <pc:sldMk cId="1924030306" sldId="257"/>
            <ac:picMk id="5" creationId="{6A88BA06-6ACA-9134-5D74-1F50B56F97E1}"/>
          </ac:picMkLst>
        </pc:picChg>
        <pc:picChg chg="add mod">
          <ac:chgData name="Kawtikwar, Samiran" userId="5ea7018a-08a7-4f53-8cd4-ccd53c13e353" providerId="ADAL" clId="{85AE04D4-206E-5D5F-A407-F88EB3A53CA2}" dt="2025-10-25T19:07:46.722" v="202" actId="1076"/>
          <ac:picMkLst>
            <pc:docMk/>
            <pc:sldMk cId="1924030306" sldId="257"/>
            <ac:picMk id="10" creationId="{2911B589-7E41-A2C9-1E05-E8FD626D25F8}"/>
          </ac:picMkLst>
        </pc:picChg>
        <pc:picChg chg="add mod">
          <ac:chgData name="Kawtikwar, Samiran" userId="5ea7018a-08a7-4f53-8cd4-ccd53c13e353" providerId="ADAL" clId="{85AE04D4-206E-5D5F-A407-F88EB3A53CA2}" dt="2025-10-25T19:07:40.189" v="201" actId="1076"/>
          <ac:picMkLst>
            <pc:docMk/>
            <pc:sldMk cId="1924030306" sldId="257"/>
            <ac:picMk id="13" creationId="{1FD19508-B497-1E1A-A878-B2F2ECDF8158}"/>
          </ac:picMkLst>
        </pc:picChg>
      </pc:sldChg>
      <pc:sldChg chg="addSp delSp modSp mod modAnim">
        <pc:chgData name="Kawtikwar, Samiran" userId="5ea7018a-08a7-4f53-8cd4-ccd53c13e353" providerId="ADAL" clId="{85AE04D4-206E-5D5F-A407-F88EB3A53CA2}" dt="2025-10-28T01:42:42.382" v="928"/>
        <pc:sldMkLst>
          <pc:docMk/>
          <pc:sldMk cId="178845443" sldId="258"/>
        </pc:sldMkLst>
        <pc:spChg chg="add mod">
          <ac:chgData name="Kawtikwar, Samiran" userId="5ea7018a-08a7-4f53-8cd4-ccd53c13e353" providerId="ADAL" clId="{85AE04D4-206E-5D5F-A407-F88EB3A53CA2}" dt="2025-10-25T19:11:57.492" v="246" actId="242"/>
          <ac:spMkLst>
            <pc:docMk/>
            <pc:sldMk cId="178845443" sldId="258"/>
            <ac:spMk id="2" creationId="{82315BE1-B705-9481-B890-BEED3AC6DA34}"/>
          </ac:spMkLst>
        </pc:spChg>
        <pc:spChg chg="add mod">
          <ac:chgData name="Kawtikwar, Samiran" userId="5ea7018a-08a7-4f53-8cd4-ccd53c13e353" providerId="ADAL" clId="{85AE04D4-206E-5D5F-A407-F88EB3A53CA2}" dt="2025-10-27T19:03:07.165" v="832" actId="403"/>
          <ac:spMkLst>
            <pc:docMk/>
            <pc:sldMk cId="178845443" sldId="258"/>
            <ac:spMk id="5" creationId="{4DC73BF6-888B-E0D3-0189-035594E3C0E6}"/>
          </ac:spMkLst>
        </pc:spChg>
        <pc:spChg chg="add mod">
          <ac:chgData name="Kawtikwar, Samiran" userId="5ea7018a-08a7-4f53-8cd4-ccd53c13e353" providerId="ADAL" clId="{85AE04D4-206E-5D5F-A407-F88EB3A53CA2}" dt="2025-10-27T19:03:03.325" v="831" actId="403"/>
          <ac:spMkLst>
            <pc:docMk/>
            <pc:sldMk cId="178845443" sldId="258"/>
            <ac:spMk id="7" creationId="{FC1A0C77-E5B3-7554-FF59-2A86852F9100}"/>
          </ac:spMkLst>
        </pc:spChg>
        <pc:spChg chg="add mod">
          <ac:chgData name="Kawtikwar, Samiran" userId="5ea7018a-08a7-4f53-8cd4-ccd53c13e353" providerId="ADAL" clId="{85AE04D4-206E-5D5F-A407-F88EB3A53CA2}" dt="2025-10-25T19:14:21.176" v="272" actId="2711"/>
          <ac:spMkLst>
            <pc:docMk/>
            <pc:sldMk cId="178845443" sldId="258"/>
            <ac:spMk id="11" creationId="{A04C4444-E816-57D6-29CA-8B76ACF28238}"/>
          </ac:spMkLst>
        </pc:spChg>
        <pc:spChg chg="add mod">
          <ac:chgData name="Kawtikwar, Samiran" userId="5ea7018a-08a7-4f53-8cd4-ccd53c13e353" providerId="ADAL" clId="{85AE04D4-206E-5D5F-A407-F88EB3A53CA2}" dt="2025-10-25T19:14:21.176" v="272" actId="2711"/>
          <ac:spMkLst>
            <pc:docMk/>
            <pc:sldMk cId="178845443" sldId="258"/>
            <ac:spMk id="12" creationId="{018F6833-E1AA-3F2B-F33E-4EECC6AD0D6F}"/>
          </ac:spMkLst>
        </pc:spChg>
        <pc:spChg chg="add mod">
          <ac:chgData name="Kawtikwar, Samiran" userId="5ea7018a-08a7-4f53-8cd4-ccd53c13e353" providerId="ADAL" clId="{85AE04D4-206E-5D5F-A407-F88EB3A53CA2}" dt="2025-10-25T19:14:21.176" v="272" actId="2711"/>
          <ac:spMkLst>
            <pc:docMk/>
            <pc:sldMk cId="178845443" sldId="258"/>
            <ac:spMk id="15" creationId="{CACEB2C0-8CBD-32E2-51C2-15F4E19AD4A9}"/>
          </ac:spMkLst>
        </pc:spChg>
        <pc:spChg chg="add mod">
          <ac:chgData name="Kawtikwar, Samiran" userId="5ea7018a-08a7-4f53-8cd4-ccd53c13e353" providerId="ADAL" clId="{85AE04D4-206E-5D5F-A407-F88EB3A53CA2}" dt="2025-10-25T19:14:21.176" v="272" actId="2711"/>
          <ac:spMkLst>
            <pc:docMk/>
            <pc:sldMk cId="178845443" sldId="258"/>
            <ac:spMk id="16" creationId="{99EAB5A1-BB03-F94B-996B-385BFB8B12FC}"/>
          </ac:spMkLst>
        </pc:spChg>
        <pc:spChg chg="add mod">
          <ac:chgData name="Kawtikwar, Samiran" userId="5ea7018a-08a7-4f53-8cd4-ccd53c13e353" providerId="ADAL" clId="{85AE04D4-206E-5D5F-A407-F88EB3A53CA2}" dt="2025-10-25T19:14:21.176" v="272" actId="2711"/>
          <ac:spMkLst>
            <pc:docMk/>
            <pc:sldMk cId="178845443" sldId="258"/>
            <ac:spMk id="17" creationId="{B34DD5F8-3EBE-4F61-A9C5-7A08749E1FF9}"/>
          </ac:spMkLst>
        </pc:spChg>
        <pc:spChg chg="add mod">
          <ac:chgData name="Kawtikwar, Samiran" userId="5ea7018a-08a7-4f53-8cd4-ccd53c13e353" providerId="ADAL" clId="{85AE04D4-206E-5D5F-A407-F88EB3A53CA2}" dt="2025-10-25T19:14:21.176" v="272" actId="2711"/>
          <ac:spMkLst>
            <pc:docMk/>
            <pc:sldMk cId="178845443" sldId="258"/>
            <ac:spMk id="18" creationId="{91CA588A-8689-E01B-3B8E-0BCC6FE2C941}"/>
          </ac:spMkLst>
        </pc:spChg>
        <pc:spChg chg="add mod">
          <ac:chgData name="Kawtikwar, Samiran" userId="5ea7018a-08a7-4f53-8cd4-ccd53c13e353" providerId="ADAL" clId="{85AE04D4-206E-5D5F-A407-F88EB3A53CA2}" dt="2025-10-25T19:14:21.176" v="272" actId="2711"/>
          <ac:spMkLst>
            <pc:docMk/>
            <pc:sldMk cId="178845443" sldId="258"/>
            <ac:spMk id="20" creationId="{E84431B4-7F61-CD0E-7ACB-95538D227A96}"/>
          </ac:spMkLst>
        </pc:spChg>
        <pc:spChg chg="add mod">
          <ac:chgData name="Kawtikwar, Samiran" userId="5ea7018a-08a7-4f53-8cd4-ccd53c13e353" providerId="ADAL" clId="{85AE04D4-206E-5D5F-A407-F88EB3A53CA2}" dt="2025-10-25T19:14:21.176" v="272" actId="2711"/>
          <ac:spMkLst>
            <pc:docMk/>
            <pc:sldMk cId="178845443" sldId="258"/>
            <ac:spMk id="22" creationId="{F3A379D8-5343-E753-E5F3-9DDE99D9B207}"/>
          </ac:spMkLst>
        </pc:spChg>
        <pc:graphicFrameChg chg="mod">
          <ac:chgData name="Kawtikwar, Samiran" userId="5ea7018a-08a7-4f53-8cd4-ccd53c13e353" providerId="ADAL" clId="{85AE04D4-206E-5D5F-A407-F88EB3A53CA2}" dt="2025-10-25T19:34:40.879" v="284"/>
          <ac:graphicFrameMkLst>
            <pc:docMk/>
            <pc:sldMk cId="178845443" sldId="258"/>
            <ac:graphicFrameMk id="4" creationId="{7CD8E4CE-F406-06B9-AFC4-4702E8352A5E}"/>
          </ac:graphicFrameMkLst>
        </pc:graphicFrameChg>
        <pc:graphicFrameChg chg="mod">
          <ac:chgData name="Kawtikwar, Samiran" userId="5ea7018a-08a7-4f53-8cd4-ccd53c13e353" providerId="ADAL" clId="{85AE04D4-206E-5D5F-A407-F88EB3A53CA2}" dt="2025-10-25T19:35:23.154" v="285" actId="692"/>
          <ac:graphicFrameMkLst>
            <pc:docMk/>
            <pc:sldMk cId="178845443" sldId="258"/>
            <ac:graphicFrameMk id="23" creationId="{47027692-0232-F97B-3148-1170E370CF12}"/>
          </ac:graphicFrameMkLst>
        </pc:graphicFrameChg>
      </pc:sldChg>
      <pc:sldChg chg="addSp delSp modSp new mod modAnim modShow modNotesTx">
        <pc:chgData name="Kawtikwar, Samiran" userId="5ea7018a-08a7-4f53-8cd4-ccd53c13e353" providerId="ADAL" clId="{85AE04D4-206E-5D5F-A407-F88EB3A53CA2}" dt="2025-10-28T02:24:22.627" v="1042" actId="20577"/>
        <pc:sldMkLst>
          <pc:docMk/>
          <pc:sldMk cId="1017783336" sldId="259"/>
        </pc:sldMkLst>
        <pc:spChg chg="add del mod">
          <ac:chgData name="Kawtikwar, Samiran" userId="5ea7018a-08a7-4f53-8cd4-ccd53c13e353" providerId="ADAL" clId="{85AE04D4-206E-5D5F-A407-F88EB3A53CA2}" dt="2025-10-25T19:10:54.804" v="244" actId="242"/>
          <ac:spMkLst>
            <pc:docMk/>
            <pc:sldMk cId="1017783336" sldId="259"/>
            <ac:spMk id="2" creationId="{D8BFB48B-606C-A4B1-D57A-5BBA1267A72F}"/>
          </ac:spMkLst>
        </pc:spChg>
        <pc:spChg chg="add mod">
          <ac:chgData name="Kawtikwar, Samiran" userId="5ea7018a-08a7-4f53-8cd4-ccd53c13e353" providerId="ADAL" clId="{85AE04D4-206E-5D5F-A407-F88EB3A53CA2}" dt="2025-10-25T19:12:07.892" v="248" actId="20577"/>
          <ac:spMkLst>
            <pc:docMk/>
            <pc:sldMk cId="1017783336" sldId="259"/>
            <ac:spMk id="3" creationId="{CE8795B1-531E-4437-D752-2785F2FD031C}"/>
          </ac:spMkLst>
        </pc:spChg>
        <pc:spChg chg="add mod">
          <ac:chgData name="Kawtikwar, Samiran" userId="5ea7018a-08a7-4f53-8cd4-ccd53c13e353" providerId="ADAL" clId="{85AE04D4-206E-5D5F-A407-F88EB3A53CA2}" dt="2025-10-25T19:12:20.926" v="250" actId="27636"/>
          <ac:spMkLst>
            <pc:docMk/>
            <pc:sldMk cId="1017783336" sldId="259"/>
            <ac:spMk id="7" creationId="{8ADED301-3B67-31E6-84BD-FDBF4AB8EE5B}"/>
          </ac:spMkLst>
        </pc:spChg>
        <pc:spChg chg="mod">
          <ac:chgData name="Kawtikwar, Samiran" userId="5ea7018a-08a7-4f53-8cd4-ccd53c13e353" providerId="ADAL" clId="{85AE04D4-206E-5D5F-A407-F88EB3A53CA2}" dt="2025-10-25T19:12:20.790" v="249"/>
          <ac:spMkLst>
            <pc:docMk/>
            <pc:sldMk cId="1017783336" sldId="259"/>
            <ac:spMk id="11" creationId="{5DDD0C29-C1C5-840D-3663-1AC3A79E6E7E}"/>
          </ac:spMkLst>
        </pc:spChg>
        <pc:spChg chg="mod">
          <ac:chgData name="Kawtikwar, Samiran" userId="5ea7018a-08a7-4f53-8cd4-ccd53c13e353" providerId="ADAL" clId="{85AE04D4-206E-5D5F-A407-F88EB3A53CA2}" dt="2025-10-25T19:12:20.790" v="249"/>
          <ac:spMkLst>
            <pc:docMk/>
            <pc:sldMk cId="1017783336" sldId="259"/>
            <ac:spMk id="12" creationId="{614505B4-CD0C-F63C-27C1-341092A06133}"/>
          </ac:spMkLst>
        </pc:spChg>
        <pc:spChg chg="mod">
          <ac:chgData name="Kawtikwar, Samiran" userId="5ea7018a-08a7-4f53-8cd4-ccd53c13e353" providerId="ADAL" clId="{85AE04D4-206E-5D5F-A407-F88EB3A53CA2}" dt="2025-10-25T19:12:20.790" v="249"/>
          <ac:spMkLst>
            <pc:docMk/>
            <pc:sldMk cId="1017783336" sldId="259"/>
            <ac:spMk id="19" creationId="{D389F09F-5DEC-886A-6034-220CE4DB57B2}"/>
          </ac:spMkLst>
        </pc:spChg>
        <pc:spChg chg="mod">
          <ac:chgData name="Kawtikwar, Samiran" userId="5ea7018a-08a7-4f53-8cd4-ccd53c13e353" providerId="ADAL" clId="{85AE04D4-206E-5D5F-A407-F88EB3A53CA2}" dt="2025-10-25T19:12:20.790" v="249"/>
          <ac:spMkLst>
            <pc:docMk/>
            <pc:sldMk cId="1017783336" sldId="259"/>
            <ac:spMk id="22" creationId="{6B223A48-B0A9-98D0-B6B4-3577A95A2F61}"/>
          </ac:spMkLst>
        </pc:spChg>
        <pc:spChg chg="mod">
          <ac:chgData name="Kawtikwar, Samiran" userId="5ea7018a-08a7-4f53-8cd4-ccd53c13e353" providerId="ADAL" clId="{85AE04D4-206E-5D5F-A407-F88EB3A53CA2}" dt="2025-10-25T19:12:20.790" v="249"/>
          <ac:spMkLst>
            <pc:docMk/>
            <pc:sldMk cId="1017783336" sldId="259"/>
            <ac:spMk id="23" creationId="{C223F140-0190-057B-AF7B-74A9DE316AF0}"/>
          </ac:spMkLst>
        </pc:spChg>
        <pc:grpChg chg="mod">
          <ac:chgData name="Kawtikwar, Samiran" userId="5ea7018a-08a7-4f53-8cd4-ccd53c13e353" providerId="ADAL" clId="{85AE04D4-206E-5D5F-A407-F88EB3A53CA2}" dt="2025-10-25T19:12:20.926" v="250" actId="27636"/>
          <ac:grpSpMkLst>
            <pc:docMk/>
            <pc:sldMk cId="1017783336" sldId="259"/>
            <ac:grpSpMk id="8" creationId="{41546789-C73F-62CC-B861-768130595A53}"/>
          </ac:grpSpMkLst>
        </pc:grpChg>
        <pc:grpChg chg="mod">
          <ac:chgData name="Kawtikwar, Samiran" userId="5ea7018a-08a7-4f53-8cd4-ccd53c13e353" providerId="ADAL" clId="{85AE04D4-206E-5D5F-A407-F88EB3A53CA2}" dt="2025-10-25T19:12:20.926" v="250" actId="27636"/>
          <ac:grpSpMkLst>
            <pc:docMk/>
            <pc:sldMk cId="1017783336" sldId="259"/>
            <ac:grpSpMk id="15" creationId="{197F86E6-1277-0439-30E5-F2250F494D5B}"/>
          </ac:grpSpMkLst>
        </pc:grpChg>
        <pc:picChg chg="mod">
          <ac:chgData name="Kawtikwar, Samiran" userId="5ea7018a-08a7-4f53-8cd4-ccd53c13e353" providerId="ADAL" clId="{85AE04D4-206E-5D5F-A407-F88EB3A53CA2}" dt="2025-10-25T19:12:20.790" v="249"/>
          <ac:picMkLst>
            <pc:docMk/>
            <pc:sldMk cId="1017783336" sldId="259"/>
            <ac:picMk id="13" creationId="{F1E8E371-8D07-69E4-59BC-EDD03A2D9100}"/>
          </ac:picMkLst>
        </pc:picChg>
        <pc:picChg chg="mod">
          <ac:chgData name="Kawtikwar, Samiran" userId="5ea7018a-08a7-4f53-8cd4-ccd53c13e353" providerId="ADAL" clId="{85AE04D4-206E-5D5F-A407-F88EB3A53CA2}" dt="2025-10-25T19:12:20.790" v="249"/>
          <ac:picMkLst>
            <pc:docMk/>
            <pc:sldMk cId="1017783336" sldId="259"/>
            <ac:picMk id="14" creationId="{DB9759B7-2EE8-3F3B-8EC5-F481943B0E2F}"/>
          </ac:picMkLst>
        </pc:picChg>
        <pc:picChg chg="mod">
          <ac:chgData name="Kawtikwar, Samiran" userId="5ea7018a-08a7-4f53-8cd4-ccd53c13e353" providerId="ADAL" clId="{85AE04D4-206E-5D5F-A407-F88EB3A53CA2}" dt="2025-10-25T19:12:20.790" v="249"/>
          <ac:picMkLst>
            <pc:docMk/>
            <pc:sldMk cId="1017783336" sldId="259"/>
            <ac:picMk id="17" creationId="{ED522814-CCD0-7B05-6727-8683F3DA8E0B}"/>
          </ac:picMkLst>
        </pc:picChg>
        <pc:picChg chg="mod">
          <ac:chgData name="Kawtikwar, Samiran" userId="5ea7018a-08a7-4f53-8cd4-ccd53c13e353" providerId="ADAL" clId="{85AE04D4-206E-5D5F-A407-F88EB3A53CA2}" dt="2025-10-25T19:12:20.790" v="249"/>
          <ac:picMkLst>
            <pc:docMk/>
            <pc:sldMk cId="1017783336" sldId="259"/>
            <ac:picMk id="18" creationId="{3FF36C17-9505-5D09-BAE9-35DDD30ECAD1}"/>
          </ac:picMkLst>
        </pc:picChg>
      </pc:sldChg>
      <pc:sldChg chg="addSp delSp modSp new mod modAnim">
        <pc:chgData name="Kawtikwar, Samiran" userId="5ea7018a-08a7-4f53-8cd4-ccd53c13e353" providerId="ADAL" clId="{85AE04D4-206E-5D5F-A407-F88EB3A53CA2}" dt="2025-10-28T02:16:10.255" v="1040" actId="20577"/>
        <pc:sldMkLst>
          <pc:docMk/>
          <pc:sldMk cId="3917202199" sldId="260"/>
        </pc:sldMkLst>
        <pc:spChg chg="add mod">
          <ac:chgData name="Kawtikwar, Samiran" userId="5ea7018a-08a7-4f53-8cd4-ccd53c13e353" providerId="ADAL" clId="{85AE04D4-206E-5D5F-A407-F88EB3A53CA2}" dt="2025-10-25T19:13:14.170" v="266" actId="20577"/>
          <ac:spMkLst>
            <pc:docMk/>
            <pc:sldMk cId="3917202199" sldId="260"/>
            <ac:spMk id="25" creationId="{8CC4512B-966C-B70D-53E3-EBE9008527AE}"/>
          </ac:spMkLst>
        </pc:spChg>
        <pc:spChg chg="add mod">
          <ac:chgData name="Kawtikwar, Samiran" userId="5ea7018a-08a7-4f53-8cd4-ccd53c13e353" providerId="ADAL" clId="{85AE04D4-206E-5D5F-A407-F88EB3A53CA2}" dt="2025-10-25T19:13:43.859" v="268" actId="2711"/>
          <ac:spMkLst>
            <pc:docMk/>
            <pc:sldMk cId="3917202199" sldId="260"/>
            <ac:spMk id="28" creationId="{C5D6DD1E-083D-36D3-1817-1798D790BFE1}"/>
          </ac:spMkLst>
        </pc:spChg>
        <pc:spChg chg="add mod">
          <ac:chgData name="Kawtikwar, Samiran" userId="5ea7018a-08a7-4f53-8cd4-ccd53c13e353" providerId="ADAL" clId="{85AE04D4-206E-5D5F-A407-F88EB3A53CA2}" dt="2025-10-25T19:13:43.859" v="268" actId="2711"/>
          <ac:spMkLst>
            <pc:docMk/>
            <pc:sldMk cId="3917202199" sldId="260"/>
            <ac:spMk id="29" creationId="{7FB01DB1-885C-7AAF-C681-ED09C97B8691}"/>
          </ac:spMkLst>
        </pc:spChg>
        <pc:spChg chg="mod">
          <ac:chgData name="Kawtikwar, Samiran" userId="5ea7018a-08a7-4f53-8cd4-ccd53c13e353" providerId="ADAL" clId="{85AE04D4-206E-5D5F-A407-F88EB3A53CA2}" dt="2025-10-25T19:13:36.884" v="267"/>
          <ac:spMkLst>
            <pc:docMk/>
            <pc:sldMk cId="3917202199" sldId="260"/>
            <ac:spMk id="33" creationId="{F9CD343C-93A8-539C-0A1D-02B7003845C3}"/>
          </ac:spMkLst>
        </pc:spChg>
        <pc:spChg chg="mod">
          <ac:chgData name="Kawtikwar, Samiran" userId="5ea7018a-08a7-4f53-8cd4-ccd53c13e353" providerId="ADAL" clId="{85AE04D4-206E-5D5F-A407-F88EB3A53CA2}" dt="2025-10-25T19:13:36.884" v="267"/>
          <ac:spMkLst>
            <pc:docMk/>
            <pc:sldMk cId="3917202199" sldId="260"/>
            <ac:spMk id="34" creationId="{8AD4D0D7-7929-A2E0-87B6-1DC774FE85BC}"/>
          </ac:spMkLst>
        </pc:spChg>
        <pc:spChg chg="mod">
          <ac:chgData name="Kawtikwar, Samiran" userId="5ea7018a-08a7-4f53-8cd4-ccd53c13e353" providerId="ADAL" clId="{85AE04D4-206E-5D5F-A407-F88EB3A53CA2}" dt="2025-10-25T19:13:36.884" v="267"/>
          <ac:spMkLst>
            <pc:docMk/>
            <pc:sldMk cId="3917202199" sldId="260"/>
            <ac:spMk id="37" creationId="{1A3F0BE5-3FD6-3826-DF21-ADE8CD3F9834}"/>
          </ac:spMkLst>
        </pc:spChg>
        <pc:spChg chg="mod">
          <ac:chgData name="Kawtikwar, Samiran" userId="5ea7018a-08a7-4f53-8cd4-ccd53c13e353" providerId="ADAL" clId="{85AE04D4-206E-5D5F-A407-F88EB3A53CA2}" dt="2025-10-25T19:13:36.884" v="267"/>
          <ac:spMkLst>
            <pc:docMk/>
            <pc:sldMk cId="3917202199" sldId="260"/>
            <ac:spMk id="38" creationId="{BB35A7AF-DC38-CB09-88C2-26BD2F341929}"/>
          </ac:spMkLst>
        </pc:spChg>
        <pc:spChg chg="add mod">
          <ac:chgData name="Kawtikwar, Samiran" userId="5ea7018a-08a7-4f53-8cd4-ccd53c13e353" providerId="ADAL" clId="{85AE04D4-206E-5D5F-A407-F88EB3A53CA2}" dt="2025-10-28T02:16:10.255" v="1040" actId="20577"/>
          <ac:spMkLst>
            <pc:docMk/>
            <pc:sldMk cId="3917202199" sldId="260"/>
            <ac:spMk id="40" creationId="{7C34BBF8-F609-40AC-D192-54FED333D096}"/>
          </ac:spMkLst>
        </pc:spChg>
        <pc:spChg chg="add mod">
          <ac:chgData name="Kawtikwar, Samiran" userId="5ea7018a-08a7-4f53-8cd4-ccd53c13e353" providerId="ADAL" clId="{85AE04D4-206E-5D5F-A407-F88EB3A53CA2}" dt="2025-10-25T19:13:43.859" v="268" actId="2711"/>
          <ac:spMkLst>
            <pc:docMk/>
            <pc:sldMk cId="3917202199" sldId="260"/>
            <ac:spMk id="42" creationId="{64FA6B0B-D344-5C40-5DE1-1489DED9AA50}"/>
          </ac:spMkLst>
        </pc:spChg>
        <pc:spChg chg="add mod">
          <ac:chgData name="Kawtikwar, Samiran" userId="5ea7018a-08a7-4f53-8cd4-ccd53c13e353" providerId="ADAL" clId="{85AE04D4-206E-5D5F-A407-F88EB3A53CA2}" dt="2025-10-25T19:13:43.859" v="268" actId="2711"/>
          <ac:spMkLst>
            <pc:docMk/>
            <pc:sldMk cId="3917202199" sldId="260"/>
            <ac:spMk id="43" creationId="{17CEF9B8-9958-EF75-E8AD-A4CE383295AE}"/>
          </ac:spMkLst>
        </pc:spChg>
        <pc:spChg chg="add mod">
          <ac:chgData name="Kawtikwar, Samiran" userId="5ea7018a-08a7-4f53-8cd4-ccd53c13e353" providerId="ADAL" clId="{85AE04D4-206E-5D5F-A407-F88EB3A53CA2}" dt="2025-10-25T19:13:43.859" v="268" actId="2711"/>
          <ac:spMkLst>
            <pc:docMk/>
            <pc:sldMk cId="3917202199" sldId="260"/>
            <ac:spMk id="44" creationId="{51443C3E-938A-5CF1-FE99-5BF7B67BDE18}"/>
          </ac:spMkLst>
        </pc:spChg>
        <pc:picChg chg="mod">
          <ac:chgData name="Kawtikwar, Samiran" userId="5ea7018a-08a7-4f53-8cd4-ccd53c13e353" providerId="ADAL" clId="{85AE04D4-206E-5D5F-A407-F88EB3A53CA2}" dt="2025-10-25T19:13:43.859" v="268" actId="2711"/>
          <ac:picMkLst>
            <pc:docMk/>
            <pc:sldMk cId="3917202199" sldId="260"/>
            <ac:picMk id="26" creationId="{4351D729-5D30-869F-3230-FC251A7380A8}"/>
          </ac:picMkLst>
        </pc:picChg>
        <pc:picChg chg="mod">
          <ac:chgData name="Kawtikwar, Samiran" userId="5ea7018a-08a7-4f53-8cd4-ccd53c13e353" providerId="ADAL" clId="{85AE04D4-206E-5D5F-A407-F88EB3A53CA2}" dt="2025-10-25T19:13:43.859" v="268" actId="2711"/>
          <ac:picMkLst>
            <pc:docMk/>
            <pc:sldMk cId="3917202199" sldId="260"/>
            <ac:picMk id="27" creationId="{364CD682-536B-88EC-B0F0-5FAE44F22295}"/>
          </ac:picMkLst>
        </pc:picChg>
        <pc:picChg chg="mod">
          <ac:chgData name="Kawtikwar, Samiran" userId="5ea7018a-08a7-4f53-8cd4-ccd53c13e353" providerId="ADAL" clId="{85AE04D4-206E-5D5F-A407-F88EB3A53CA2}" dt="2025-10-25T19:13:43.859" v="268" actId="2711"/>
          <ac:picMkLst>
            <pc:docMk/>
            <pc:sldMk cId="3917202199" sldId="260"/>
            <ac:picMk id="30" creationId="{0CD6FCFB-0167-F478-8251-EF75FA46FF9C}"/>
          </ac:picMkLst>
        </pc:picChg>
        <pc:picChg chg="mod">
          <ac:chgData name="Kawtikwar, Samiran" userId="5ea7018a-08a7-4f53-8cd4-ccd53c13e353" providerId="ADAL" clId="{85AE04D4-206E-5D5F-A407-F88EB3A53CA2}" dt="2025-10-25T19:13:43.859" v="268" actId="2711"/>
          <ac:picMkLst>
            <pc:docMk/>
            <pc:sldMk cId="3917202199" sldId="260"/>
            <ac:picMk id="31" creationId="{A1EF6CDD-5F7B-D30B-9D3C-76D9D9746CD1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5T19:37:49.770" v="318" actId="20577"/>
        <pc:sldMkLst>
          <pc:docMk/>
          <pc:sldMk cId="2216034864" sldId="261"/>
        </pc:sldMkLst>
        <pc:spChg chg="add mod">
          <ac:chgData name="Kawtikwar, Samiran" userId="5ea7018a-08a7-4f53-8cd4-ccd53c13e353" providerId="ADAL" clId="{85AE04D4-206E-5D5F-A407-F88EB3A53CA2}" dt="2025-10-25T19:37:49.770" v="318" actId="20577"/>
          <ac:spMkLst>
            <pc:docMk/>
            <pc:sldMk cId="2216034864" sldId="261"/>
            <ac:spMk id="2" creationId="{4A94CC92-F236-8411-0FE0-A6AE8609F073}"/>
          </ac:spMkLst>
        </pc:spChg>
        <pc:spChg chg="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5" creationId="{89B1B67C-2495-DAA0-B3FA-764DC6371188}"/>
          </ac:spMkLst>
        </pc:spChg>
        <pc:spChg chg="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12" creationId="{28BFCCB2-943E-2627-6F2C-D463A4700679}"/>
          </ac:spMkLst>
        </pc:spChg>
        <pc:spChg chg="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14" creationId="{4D4D1FE9-5567-EC8B-5B95-B9E52F2AF13C}"/>
          </ac:spMkLst>
        </pc:spChg>
        <pc:spChg chg="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22" creationId="{9CDCFF74-F45D-8528-2512-D643B1349C5F}"/>
          </ac:spMkLst>
        </pc:spChg>
        <pc:spChg chg="add 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24" creationId="{D3445DBD-6908-66CC-8DD7-3C3BA616990D}"/>
          </ac:spMkLst>
        </pc:spChg>
        <pc:spChg chg="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31" creationId="{9F8D2319-34A1-2AF3-49B4-FA3DFED59F63}"/>
          </ac:spMkLst>
        </pc:spChg>
        <pc:spChg chg="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38" creationId="{6D5231AE-DCAC-BFB5-CB63-E645F53A7744}"/>
          </ac:spMkLst>
        </pc:spChg>
        <pc:spChg chg="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41" creationId="{E999DF4E-3B4F-6174-0352-A00FFE80F3EB}"/>
          </ac:spMkLst>
        </pc:spChg>
        <pc:spChg chg="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43" creationId="{5AD48614-3EB2-794D-3B26-AA78585EDCF6}"/>
          </ac:spMkLst>
        </pc:spChg>
        <pc:spChg chg="add mod">
          <ac:chgData name="Kawtikwar, Samiran" userId="5ea7018a-08a7-4f53-8cd4-ccd53c13e353" providerId="ADAL" clId="{85AE04D4-206E-5D5F-A407-F88EB3A53CA2}" dt="2025-10-25T19:37:30.686" v="308"/>
          <ac:spMkLst>
            <pc:docMk/>
            <pc:sldMk cId="2216034864" sldId="261"/>
            <ac:spMk id="45" creationId="{0B91A9F7-44FB-9E54-B634-82273759F47F}"/>
          </ac:spMkLst>
        </pc:spChg>
      </pc:sldChg>
      <pc:sldChg chg="addSp modSp new mod modAnim">
        <pc:chgData name="Kawtikwar, Samiran" userId="5ea7018a-08a7-4f53-8cd4-ccd53c13e353" providerId="ADAL" clId="{85AE04D4-206E-5D5F-A407-F88EB3A53CA2}" dt="2025-10-25T19:39:53.219" v="360" actId="1076"/>
        <pc:sldMkLst>
          <pc:docMk/>
          <pc:sldMk cId="1154318732" sldId="262"/>
        </pc:sldMkLst>
        <pc:spChg chg="add mod">
          <ac:chgData name="Kawtikwar, Samiran" userId="5ea7018a-08a7-4f53-8cd4-ccd53c13e353" providerId="ADAL" clId="{85AE04D4-206E-5D5F-A407-F88EB3A53CA2}" dt="2025-10-25T19:39:02.933" v="355" actId="20577"/>
          <ac:spMkLst>
            <pc:docMk/>
            <pc:sldMk cId="1154318732" sldId="262"/>
            <ac:spMk id="2" creationId="{6AA82CBB-4C48-9812-B924-A661CC09F39E}"/>
          </ac:spMkLst>
        </pc:spChg>
        <pc:spChg chg="add mod">
          <ac:chgData name="Kawtikwar, Samiran" userId="5ea7018a-08a7-4f53-8cd4-ccd53c13e353" providerId="ADAL" clId="{85AE04D4-206E-5D5F-A407-F88EB3A53CA2}" dt="2025-10-25T19:39:23.636" v="358"/>
          <ac:spMkLst>
            <pc:docMk/>
            <pc:sldMk cId="1154318732" sldId="262"/>
            <ac:spMk id="14" creationId="{02CB3B4A-795C-827E-ECB5-C9901D36A09B}"/>
          </ac:spMkLst>
        </pc:spChg>
        <pc:spChg chg="add mod">
          <ac:chgData name="Kawtikwar, Samiran" userId="5ea7018a-08a7-4f53-8cd4-ccd53c13e353" providerId="ADAL" clId="{85AE04D4-206E-5D5F-A407-F88EB3A53CA2}" dt="2025-10-25T19:39:23.636" v="358"/>
          <ac:spMkLst>
            <pc:docMk/>
            <pc:sldMk cId="1154318732" sldId="262"/>
            <ac:spMk id="15" creationId="{13FBAC24-65E5-A1F2-AB6F-866EEBF1ABE5}"/>
          </ac:spMkLst>
        </pc:spChg>
        <pc:spChg chg="add mod">
          <ac:chgData name="Kawtikwar, Samiran" userId="5ea7018a-08a7-4f53-8cd4-ccd53c13e353" providerId="ADAL" clId="{85AE04D4-206E-5D5F-A407-F88EB3A53CA2}" dt="2025-10-25T19:39:53.219" v="360" actId="1076"/>
          <ac:spMkLst>
            <pc:docMk/>
            <pc:sldMk cId="1154318732" sldId="262"/>
            <ac:spMk id="16" creationId="{9C7DB547-BC67-8F17-3260-7BEFA4455A3A}"/>
          </ac:spMkLst>
        </pc:spChg>
        <pc:spChg chg="add mod">
          <ac:chgData name="Kawtikwar, Samiran" userId="5ea7018a-08a7-4f53-8cd4-ccd53c13e353" providerId="ADAL" clId="{85AE04D4-206E-5D5F-A407-F88EB3A53CA2}" dt="2025-10-25T19:39:53.219" v="360" actId="1076"/>
          <ac:spMkLst>
            <pc:docMk/>
            <pc:sldMk cId="1154318732" sldId="262"/>
            <ac:spMk id="17" creationId="{7DF792EF-B648-8441-2D14-5BC3673CF754}"/>
          </ac:spMkLst>
        </pc:spChg>
        <pc:spChg chg="add mod">
          <ac:chgData name="Kawtikwar, Samiran" userId="5ea7018a-08a7-4f53-8cd4-ccd53c13e353" providerId="ADAL" clId="{85AE04D4-206E-5D5F-A407-F88EB3A53CA2}" dt="2025-10-25T19:39:53.219" v="360" actId="1076"/>
          <ac:spMkLst>
            <pc:docMk/>
            <pc:sldMk cId="1154318732" sldId="262"/>
            <ac:spMk id="18" creationId="{B8AA3675-4C66-2F60-E009-1689D45125C3}"/>
          </ac:spMkLst>
        </pc:spChg>
        <pc:spChg chg="add mod">
          <ac:chgData name="Kawtikwar, Samiran" userId="5ea7018a-08a7-4f53-8cd4-ccd53c13e353" providerId="ADAL" clId="{85AE04D4-206E-5D5F-A407-F88EB3A53CA2}" dt="2025-10-25T19:39:53.219" v="360" actId="1076"/>
          <ac:spMkLst>
            <pc:docMk/>
            <pc:sldMk cId="1154318732" sldId="262"/>
            <ac:spMk id="22" creationId="{62DC16D4-203D-10DA-657C-96C7D184CEBA}"/>
          </ac:spMkLst>
        </pc:spChg>
        <pc:spChg chg="add mod">
          <ac:chgData name="Kawtikwar, Samiran" userId="5ea7018a-08a7-4f53-8cd4-ccd53c13e353" providerId="ADAL" clId="{85AE04D4-206E-5D5F-A407-F88EB3A53CA2}" dt="2025-10-25T19:39:53.219" v="360" actId="1076"/>
          <ac:spMkLst>
            <pc:docMk/>
            <pc:sldMk cId="1154318732" sldId="262"/>
            <ac:spMk id="23" creationId="{7D6D4207-A34E-A250-7CD4-BA18A0A81F30}"/>
          </ac:spMkLst>
        </pc:spChg>
        <pc:spChg chg="add mod">
          <ac:chgData name="Kawtikwar, Samiran" userId="5ea7018a-08a7-4f53-8cd4-ccd53c13e353" providerId="ADAL" clId="{85AE04D4-206E-5D5F-A407-F88EB3A53CA2}" dt="2025-10-25T19:39:23.636" v="358"/>
          <ac:spMkLst>
            <pc:docMk/>
            <pc:sldMk cId="1154318732" sldId="262"/>
            <ac:spMk id="24" creationId="{D238ABF4-86D9-D1E9-2541-257ABE22C7B2}"/>
          </ac:spMkLst>
        </pc:spChg>
        <pc:picChg chg="mod">
          <ac:chgData name="Kawtikwar, Samiran" userId="5ea7018a-08a7-4f53-8cd4-ccd53c13e353" providerId="ADAL" clId="{85AE04D4-206E-5D5F-A407-F88EB3A53CA2}" dt="2025-10-25T19:39:53.219" v="360" actId="1076"/>
          <ac:picMkLst>
            <pc:docMk/>
            <pc:sldMk cId="1154318732" sldId="262"/>
            <ac:picMk id="19" creationId="{8E803860-7ABA-3ADE-1173-EE214133D1AA}"/>
          </ac:picMkLst>
        </pc:picChg>
        <pc:picChg chg="add mod">
          <ac:chgData name="Kawtikwar, Samiran" userId="5ea7018a-08a7-4f53-8cd4-ccd53c13e353" providerId="ADAL" clId="{85AE04D4-206E-5D5F-A407-F88EB3A53CA2}" dt="2025-10-25T19:39:53.219" v="360" actId="1076"/>
          <ac:picMkLst>
            <pc:docMk/>
            <pc:sldMk cId="1154318732" sldId="262"/>
            <ac:picMk id="20" creationId="{B948C198-559B-5BF1-D13E-A8F97988A508}"/>
          </ac:picMkLst>
        </pc:picChg>
        <pc:picChg chg="add mod">
          <ac:chgData name="Kawtikwar, Samiran" userId="5ea7018a-08a7-4f53-8cd4-ccd53c13e353" providerId="ADAL" clId="{85AE04D4-206E-5D5F-A407-F88EB3A53CA2}" dt="2025-10-25T19:39:53.219" v="360" actId="1076"/>
          <ac:picMkLst>
            <pc:docMk/>
            <pc:sldMk cId="1154318732" sldId="262"/>
            <ac:picMk id="21" creationId="{E1FB3085-7174-D6AE-CD3B-96B36E555009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5T19:41:44.097" v="418" actId="1076"/>
        <pc:sldMkLst>
          <pc:docMk/>
          <pc:sldMk cId="2441848386" sldId="263"/>
        </pc:sldMkLst>
        <pc:spChg chg="add mod">
          <ac:chgData name="Kawtikwar, Samiran" userId="5ea7018a-08a7-4f53-8cd4-ccd53c13e353" providerId="ADAL" clId="{85AE04D4-206E-5D5F-A407-F88EB3A53CA2}" dt="2025-10-25T19:41:44.097" v="418" actId="1076"/>
          <ac:spMkLst>
            <pc:docMk/>
            <pc:sldMk cId="2441848386" sldId="263"/>
            <ac:spMk id="2" creationId="{763A9C3A-2D27-0862-DCFB-2229F31AE05D}"/>
          </ac:spMkLst>
        </pc:spChg>
        <pc:spChg chg="add mod">
          <ac:chgData name="Kawtikwar, Samiran" userId="5ea7018a-08a7-4f53-8cd4-ccd53c13e353" providerId="ADAL" clId="{85AE04D4-206E-5D5F-A407-F88EB3A53CA2}" dt="2025-10-25T19:40:40.389" v="406"/>
          <ac:spMkLst>
            <pc:docMk/>
            <pc:sldMk cId="2441848386" sldId="263"/>
            <ac:spMk id="12" creationId="{5A7CA13F-A9AA-BEDC-73BF-0CFA33E7D8AB}"/>
          </ac:spMkLst>
        </pc:spChg>
        <pc:spChg chg="add mod">
          <ac:chgData name="Kawtikwar, Samiran" userId="5ea7018a-08a7-4f53-8cd4-ccd53c13e353" providerId="ADAL" clId="{85AE04D4-206E-5D5F-A407-F88EB3A53CA2}" dt="2025-10-25T19:40:40.389" v="406"/>
          <ac:spMkLst>
            <pc:docMk/>
            <pc:sldMk cId="2441848386" sldId="263"/>
            <ac:spMk id="13" creationId="{BDC5C76C-D0FD-B841-5A2B-103F2C8B689C}"/>
          </ac:spMkLst>
        </pc:spChg>
        <pc:spChg chg="add mod">
          <ac:chgData name="Kawtikwar, Samiran" userId="5ea7018a-08a7-4f53-8cd4-ccd53c13e353" providerId="ADAL" clId="{85AE04D4-206E-5D5F-A407-F88EB3A53CA2}" dt="2025-10-25T19:40:40.389" v="406"/>
          <ac:spMkLst>
            <pc:docMk/>
            <pc:sldMk cId="2441848386" sldId="263"/>
            <ac:spMk id="14" creationId="{200F4081-58E6-495E-D5D8-978D12C3DC2E}"/>
          </ac:spMkLst>
        </pc:spChg>
        <pc:spChg chg="add mod">
          <ac:chgData name="Kawtikwar, Samiran" userId="5ea7018a-08a7-4f53-8cd4-ccd53c13e353" providerId="ADAL" clId="{85AE04D4-206E-5D5F-A407-F88EB3A53CA2}" dt="2025-10-25T19:40:40.389" v="406"/>
          <ac:spMkLst>
            <pc:docMk/>
            <pc:sldMk cId="2441848386" sldId="263"/>
            <ac:spMk id="15" creationId="{2E4BBC27-C421-806E-6EBE-41270E00ED02}"/>
          </ac:spMkLst>
        </pc:spChg>
        <pc:spChg chg="add mod">
          <ac:chgData name="Kawtikwar, Samiran" userId="5ea7018a-08a7-4f53-8cd4-ccd53c13e353" providerId="ADAL" clId="{85AE04D4-206E-5D5F-A407-F88EB3A53CA2}" dt="2025-10-25T19:40:40.389" v="406"/>
          <ac:spMkLst>
            <pc:docMk/>
            <pc:sldMk cId="2441848386" sldId="263"/>
            <ac:spMk id="16" creationId="{C256AB6F-B33F-C39F-F8C5-ECC905F0564A}"/>
          </ac:spMkLst>
        </pc:spChg>
        <pc:spChg chg="add mod">
          <ac:chgData name="Kawtikwar, Samiran" userId="5ea7018a-08a7-4f53-8cd4-ccd53c13e353" providerId="ADAL" clId="{85AE04D4-206E-5D5F-A407-F88EB3A53CA2}" dt="2025-10-25T19:40:40.389" v="406"/>
          <ac:spMkLst>
            <pc:docMk/>
            <pc:sldMk cId="2441848386" sldId="263"/>
            <ac:spMk id="17" creationId="{82EC195A-2AE5-7896-8F02-78954190CB69}"/>
          </ac:spMkLst>
        </pc:spChg>
        <pc:spChg chg="add mod">
          <ac:chgData name="Kawtikwar, Samiran" userId="5ea7018a-08a7-4f53-8cd4-ccd53c13e353" providerId="ADAL" clId="{85AE04D4-206E-5D5F-A407-F88EB3A53CA2}" dt="2025-10-25T19:40:40.389" v="406"/>
          <ac:spMkLst>
            <pc:docMk/>
            <pc:sldMk cId="2441848386" sldId="263"/>
            <ac:spMk id="18" creationId="{75C2C71D-6066-C8C4-DC16-2E65845C1DCC}"/>
          </ac:spMkLst>
        </pc:spChg>
        <pc:spChg chg="add mod">
          <ac:chgData name="Kawtikwar, Samiran" userId="5ea7018a-08a7-4f53-8cd4-ccd53c13e353" providerId="ADAL" clId="{85AE04D4-206E-5D5F-A407-F88EB3A53CA2}" dt="2025-10-25T19:40:50.708" v="407" actId="113"/>
          <ac:spMkLst>
            <pc:docMk/>
            <pc:sldMk cId="2441848386" sldId="263"/>
            <ac:spMk id="19" creationId="{E0B268E2-CCFA-5415-626E-AE27B4F973A6}"/>
          </ac:spMkLst>
        </pc:spChg>
        <pc:cxnChg chg="add mod">
          <ac:chgData name="Kawtikwar, Samiran" userId="5ea7018a-08a7-4f53-8cd4-ccd53c13e353" providerId="ADAL" clId="{85AE04D4-206E-5D5F-A407-F88EB3A53CA2}" dt="2025-10-25T19:40:50.708" v="407" actId="113"/>
          <ac:cxnSpMkLst>
            <pc:docMk/>
            <pc:sldMk cId="2441848386" sldId="263"/>
            <ac:cxnSpMk id="20" creationId="{44F4CC31-7192-97A3-5ED0-2360FE2B4F6F}"/>
          </ac:cxnSpMkLst>
        </pc:cxnChg>
      </pc:sldChg>
      <pc:sldChg chg="addSp delSp modSp add mod addAnim delAnim modAnim">
        <pc:chgData name="Kawtikwar, Samiran" userId="5ea7018a-08a7-4f53-8cd4-ccd53c13e353" providerId="ADAL" clId="{85AE04D4-206E-5D5F-A407-F88EB3A53CA2}" dt="2025-10-28T01:50:29.853" v="1017" actId="1035"/>
        <pc:sldMkLst>
          <pc:docMk/>
          <pc:sldMk cId="3618505981" sldId="264"/>
        </pc:sldMkLst>
        <pc:spChg chg="mod">
          <ac:chgData name="Kawtikwar, Samiran" userId="5ea7018a-08a7-4f53-8cd4-ccd53c13e353" providerId="ADAL" clId="{85AE04D4-206E-5D5F-A407-F88EB3A53CA2}" dt="2025-10-25T19:42:37.718" v="479" actId="20577"/>
          <ac:spMkLst>
            <pc:docMk/>
            <pc:sldMk cId="3618505981" sldId="264"/>
            <ac:spMk id="2" creationId="{202A3379-C57D-B10F-9527-6DDCA466B46B}"/>
          </ac:spMkLst>
        </pc:spChg>
        <pc:spChg chg="add mod">
          <ac:chgData name="Kawtikwar, Samiran" userId="5ea7018a-08a7-4f53-8cd4-ccd53c13e353" providerId="ADAL" clId="{85AE04D4-206E-5D5F-A407-F88EB3A53CA2}" dt="2025-10-25T19:43:37.191" v="489"/>
          <ac:spMkLst>
            <pc:docMk/>
            <pc:sldMk cId="3618505981" sldId="264"/>
            <ac:spMk id="27" creationId="{37FA2C9E-93F1-35CF-A2FB-0F25EDC36D51}"/>
          </ac:spMkLst>
        </pc:spChg>
        <pc:spChg chg="add mod">
          <ac:chgData name="Kawtikwar, Samiran" userId="5ea7018a-08a7-4f53-8cd4-ccd53c13e353" providerId="ADAL" clId="{85AE04D4-206E-5D5F-A407-F88EB3A53CA2}" dt="2025-10-25T19:43:37.191" v="489"/>
          <ac:spMkLst>
            <pc:docMk/>
            <pc:sldMk cId="3618505981" sldId="264"/>
            <ac:spMk id="28" creationId="{3BF5BE84-1ED9-36E2-C4C7-8BF25383B92F}"/>
          </ac:spMkLst>
        </pc:spChg>
        <pc:spChg chg="add mod">
          <ac:chgData name="Kawtikwar, Samiran" userId="5ea7018a-08a7-4f53-8cd4-ccd53c13e353" providerId="ADAL" clId="{85AE04D4-206E-5D5F-A407-F88EB3A53CA2}" dt="2025-10-25T19:43:37.191" v="489"/>
          <ac:spMkLst>
            <pc:docMk/>
            <pc:sldMk cId="3618505981" sldId="264"/>
            <ac:spMk id="29" creationId="{8A5CE65E-6407-3363-57AC-30827B57CA90}"/>
          </ac:spMkLst>
        </pc:spChg>
        <pc:spChg chg="add mod">
          <ac:chgData name="Kawtikwar, Samiran" userId="5ea7018a-08a7-4f53-8cd4-ccd53c13e353" providerId="ADAL" clId="{85AE04D4-206E-5D5F-A407-F88EB3A53CA2}" dt="2025-10-25T19:43:37.191" v="489"/>
          <ac:spMkLst>
            <pc:docMk/>
            <pc:sldMk cId="3618505981" sldId="264"/>
            <ac:spMk id="31" creationId="{C2461E13-068E-B56E-FEBC-AE29AD41B714}"/>
          </ac:spMkLst>
        </pc:spChg>
        <pc:spChg chg="add mod">
          <ac:chgData name="Kawtikwar, Samiran" userId="5ea7018a-08a7-4f53-8cd4-ccd53c13e353" providerId="ADAL" clId="{85AE04D4-206E-5D5F-A407-F88EB3A53CA2}" dt="2025-10-25T19:43:37.191" v="489"/>
          <ac:spMkLst>
            <pc:docMk/>
            <pc:sldMk cId="3618505981" sldId="264"/>
            <ac:spMk id="32" creationId="{85F9587A-55FC-9639-174B-407A8D355529}"/>
          </ac:spMkLst>
        </pc:spChg>
        <pc:spChg chg="add mod">
          <ac:chgData name="Kawtikwar, Samiran" userId="5ea7018a-08a7-4f53-8cd4-ccd53c13e353" providerId="ADAL" clId="{85AE04D4-206E-5D5F-A407-F88EB3A53CA2}" dt="2025-10-25T19:43:37.191" v="489"/>
          <ac:spMkLst>
            <pc:docMk/>
            <pc:sldMk cId="3618505981" sldId="264"/>
            <ac:spMk id="35" creationId="{9D693DA1-A360-A475-AD00-1EA200BEB28A}"/>
          </ac:spMkLst>
        </pc:spChg>
        <pc:spChg chg="add mod">
          <ac:chgData name="Kawtikwar, Samiran" userId="5ea7018a-08a7-4f53-8cd4-ccd53c13e353" providerId="ADAL" clId="{85AE04D4-206E-5D5F-A407-F88EB3A53CA2}" dt="2025-10-25T19:43:37.191" v="489"/>
          <ac:spMkLst>
            <pc:docMk/>
            <pc:sldMk cId="3618505981" sldId="264"/>
            <ac:spMk id="36" creationId="{FADA9F8D-0A1A-8409-1409-4C93C3D37D65}"/>
          </ac:spMkLst>
        </pc:spChg>
        <pc:graphicFrameChg chg="add mod">
          <ac:chgData name="Kawtikwar, Samiran" userId="5ea7018a-08a7-4f53-8cd4-ccd53c13e353" providerId="ADAL" clId="{85AE04D4-206E-5D5F-A407-F88EB3A53CA2}" dt="2025-10-25T19:43:37.191" v="489"/>
          <ac:graphicFrameMkLst>
            <pc:docMk/>
            <pc:sldMk cId="3618505981" sldId="264"/>
            <ac:graphicFrameMk id="33" creationId="{824B4C81-5158-9AAB-26C2-54F656CBB451}"/>
          </ac:graphicFrameMkLst>
        </pc:graphicFrameChg>
        <pc:picChg chg="add mod">
          <ac:chgData name="Kawtikwar, Samiran" userId="5ea7018a-08a7-4f53-8cd4-ccd53c13e353" providerId="ADAL" clId="{85AE04D4-206E-5D5F-A407-F88EB3A53CA2}" dt="2025-10-25T19:43:37.191" v="489"/>
          <ac:picMkLst>
            <pc:docMk/>
            <pc:sldMk cId="3618505981" sldId="264"/>
            <ac:picMk id="30" creationId="{B6ABA7DC-79F9-E0A1-8AC3-34F85AA5474A}"/>
          </ac:picMkLst>
        </pc:picChg>
        <pc:picChg chg="add del mod">
          <ac:chgData name="Kawtikwar, Samiran" userId="5ea7018a-08a7-4f53-8cd4-ccd53c13e353" providerId="ADAL" clId="{85AE04D4-206E-5D5F-A407-F88EB3A53CA2}" dt="2025-10-28T01:50:29.853" v="1017" actId="1035"/>
          <ac:picMkLst>
            <pc:docMk/>
            <pc:sldMk cId="3618505981" sldId="264"/>
            <ac:picMk id="34" creationId="{A0A40D94-416C-108D-E90A-9B2D27416CFE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8T01:51:57.716" v="1028" actId="1036"/>
        <pc:sldMkLst>
          <pc:docMk/>
          <pc:sldMk cId="2842929569" sldId="265"/>
        </pc:sldMkLst>
        <pc:spChg chg="add mod">
          <ac:chgData name="Kawtikwar, Samiran" userId="5ea7018a-08a7-4f53-8cd4-ccd53c13e353" providerId="ADAL" clId="{85AE04D4-206E-5D5F-A407-F88EB3A53CA2}" dt="2025-10-25T19:44:16.423" v="511" actId="20577"/>
          <ac:spMkLst>
            <pc:docMk/>
            <pc:sldMk cId="2842929569" sldId="265"/>
            <ac:spMk id="2" creationId="{642405F8-6F3B-1124-6765-EC9D67468AFD}"/>
          </ac:spMkLst>
        </pc:spChg>
        <pc:spChg chg="add mod">
          <ac:chgData name="Kawtikwar, Samiran" userId="5ea7018a-08a7-4f53-8cd4-ccd53c13e353" providerId="ADAL" clId="{85AE04D4-206E-5D5F-A407-F88EB3A53CA2}" dt="2025-10-25T19:44:31.144" v="514"/>
          <ac:spMkLst>
            <pc:docMk/>
            <pc:sldMk cId="2842929569" sldId="265"/>
            <ac:spMk id="27" creationId="{9B2BF997-B6F5-BDE1-CF9E-B55C1E93678D}"/>
          </ac:spMkLst>
        </pc:spChg>
        <pc:spChg chg="mod">
          <ac:chgData name="Kawtikwar, Samiran" userId="5ea7018a-08a7-4f53-8cd4-ccd53c13e353" providerId="ADAL" clId="{85AE04D4-206E-5D5F-A407-F88EB3A53CA2}" dt="2025-10-25T19:44:31.144" v="514"/>
          <ac:spMkLst>
            <pc:docMk/>
            <pc:sldMk cId="2842929569" sldId="265"/>
            <ac:spMk id="34" creationId="{FE186AC8-2736-0A70-9CE9-F84B2AF187AE}"/>
          </ac:spMkLst>
        </pc:spChg>
        <pc:spChg chg="mod">
          <ac:chgData name="Kawtikwar, Samiran" userId="5ea7018a-08a7-4f53-8cd4-ccd53c13e353" providerId="ADAL" clId="{85AE04D4-206E-5D5F-A407-F88EB3A53CA2}" dt="2025-10-25T19:44:31.144" v="514"/>
          <ac:spMkLst>
            <pc:docMk/>
            <pc:sldMk cId="2842929569" sldId="265"/>
            <ac:spMk id="35" creationId="{0B0595BA-0BE5-C971-E853-EBA6B7944771}"/>
          </ac:spMkLst>
        </pc:spChg>
        <pc:spChg chg="mod">
          <ac:chgData name="Kawtikwar, Samiran" userId="5ea7018a-08a7-4f53-8cd4-ccd53c13e353" providerId="ADAL" clId="{85AE04D4-206E-5D5F-A407-F88EB3A53CA2}" dt="2025-10-25T19:44:31.144" v="514"/>
          <ac:spMkLst>
            <pc:docMk/>
            <pc:sldMk cId="2842929569" sldId="265"/>
            <ac:spMk id="36" creationId="{DE305179-C7B5-FB10-0846-5E7BC93C08BF}"/>
          </ac:spMkLst>
        </pc:spChg>
        <pc:spChg chg="mod">
          <ac:chgData name="Kawtikwar, Samiran" userId="5ea7018a-08a7-4f53-8cd4-ccd53c13e353" providerId="ADAL" clId="{85AE04D4-206E-5D5F-A407-F88EB3A53CA2}" dt="2025-10-25T19:44:31.144" v="514"/>
          <ac:spMkLst>
            <pc:docMk/>
            <pc:sldMk cId="2842929569" sldId="265"/>
            <ac:spMk id="37" creationId="{81216226-66B6-6CFB-AD72-247143B73AB2}"/>
          </ac:spMkLst>
        </pc:spChg>
        <pc:spChg chg="mod">
          <ac:chgData name="Kawtikwar, Samiran" userId="5ea7018a-08a7-4f53-8cd4-ccd53c13e353" providerId="ADAL" clId="{85AE04D4-206E-5D5F-A407-F88EB3A53CA2}" dt="2025-10-25T19:44:31.144" v="514"/>
          <ac:spMkLst>
            <pc:docMk/>
            <pc:sldMk cId="2842929569" sldId="265"/>
            <ac:spMk id="43" creationId="{AF88D31A-72BB-FF0C-500F-27FC3BFD14B4}"/>
          </ac:spMkLst>
        </pc:spChg>
        <pc:spChg chg="mod">
          <ac:chgData name="Kawtikwar, Samiran" userId="5ea7018a-08a7-4f53-8cd4-ccd53c13e353" providerId="ADAL" clId="{85AE04D4-206E-5D5F-A407-F88EB3A53CA2}" dt="2025-10-25T19:44:31.144" v="514"/>
          <ac:spMkLst>
            <pc:docMk/>
            <pc:sldMk cId="2842929569" sldId="265"/>
            <ac:spMk id="45" creationId="{6DAF8ABF-31A7-10C5-FAE6-DB29857D9D34}"/>
          </ac:spMkLst>
        </pc:spChg>
        <pc:spChg chg="add mod">
          <ac:chgData name="Kawtikwar, Samiran" userId="5ea7018a-08a7-4f53-8cd4-ccd53c13e353" providerId="ADAL" clId="{85AE04D4-206E-5D5F-A407-F88EB3A53CA2}" dt="2025-10-25T19:44:31.144" v="514"/>
          <ac:spMkLst>
            <pc:docMk/>
            <pc:sldMk cId="2842929569" sldId="265"/>
            <ac:spMk id="48" creationId="{4C890B70-8B58-C3F1-1678-55E7D26EAEA9}"/>
          </ac:spMkLst>
        </pc:spChg>
        <pc:spChg chg="add mod">
          <ac:chgData name="Kawtikwar, Samiran" userId="5ea7018a-08a7-4f53-8cd4-ccd53c13e353" providerId="ADAL" clId="{85AE04D4-206E-5D5F-A407-F88EB3A53CA2}" dt="2025-10-28T01:51:57.716" v="1028" actId="1036"/>
          <ac:spMkLst>
            <pc:docMk/>
            <pc:sldMk cId="2842929569" sldId="265"/>
            <ac:spMk id="49" creationId="{61A98CE9-5957-81DE-D38D-7C864A0E0E4E}"/>
          </ac:spMkLst>
        </pc:spChg>
        <pc:spChg chg="add mod">
          <ac:chgData name="Kawtikwar, Samiran" userId="5ea7018a-08a7-4f53-8cd4-ccd53c13e353" providerId="ADAL" clId="{85AE04D4-206E-5D5F-A407-F88EB3A53CA2}" dt="2025-10-25T19:44:31.144" v="514"/>
          <ac:spMkLst>
            <pc:docMk/>
            <pc:sldMk cId="2842929569" sldId="265"/>
            <ac:spMk id="50" creationId="{A87B6D34-D0DB-DA56-0645-D83DB17F0CAA}"/>
          </ac:spMkLst>
        </pc:spChg>
      </pc:sldChg>
      <pc:sldChg chg="addSp modSp new mod">
        <pc:chgData name="Kawtikwar, Samiran" userId="5ea7018a-08a7-4f53-8cd4-ccd53c13e353" providerId="ADAL" clId="{85AE04D4-206E-5D5F-A407-F88EB3A53CA2}" dt="2025-10-25T19:46:13.150" v="557" actId="255"/>
        <pc:sldMkLst>
          <pc:docMk/>
          <pc:sldMk cId="1621550957" sldId="266"/>
        </pc:sldMkLst>
        <pc:spChg chg="add mod">
          <ac:chgData name="Kawtikwar, Samiran" userId="5ea7018a-08a7-4f53-8cd4-ccd53c13e353" providerId="ADAL" clId="{85AE04D4-206E-5D5F-A407-F88EB3A53CA2}" dt="2025-10-25T19:46:13.150" v="557" actId="255"/>
          <ac:spMkLst>
            <pc:docMk/>
            <pc:sldMk cId="1621550957" sldId="266"/>
            <ac:spMk id="2" creationId="{6F161AB3-1D62-2FDA-FE27-F2B4D1B482DE}"/>
          </ac:spMkLst>
        </pc:spChg>
        <pc:spChg chg="add mod">
          <ac:chgData name="Kawtikwar, Samiran" userId="5ea7018a-08a7-4f53-8cd4-ccd53c13e353" providerId="ADAL" clId="{85AE04D4-206E-5D5F-A407-F88EB3A53CA2}" dt="2025-10-25T19:45:14.414" v="523"/>
          <ac:spMkLst>
            <pc:docMk/>
            <pc:sldMk cId="1621550957" sldId="266"/>
            <ac:spMk id="8" creationId="{6B9B7026-07AF-CBA8-50BC-925F0C3C570C}"/>
          </ac:spMkLst>
        </pc:spChg>
        <pc:spChg chg="add mod">
          <ac:chgData name="Kawtikwar, Samiran" userId="5ea7018a-08a7-4f53-8cd4-ccd53c13e353" providerId="ADAL" clId="{85AE04D4-206E-5D5F-A407-F88EB3A53CA2}" dt="2025-10-25T19:45:14.414" v="523"/>
          <ac:spMkLst>
            <pc:docMk/>
            <pc:sldMk cId="1621550957" sldId="266"/>
            <ac:spMk id="9" creationId="{93E62AA6-B23D-4754-A4BE-2989112885D1}"/>
          </ac:spMkLst>
        </pc:spChg>
        <pc:spChg chg="add mod">
          <ac:chgData name="Kawtikwar, Samiran" userId="5ea7018a-08a7-4f53-8cd4-ccd53c13e353" providerId="ADAL" clId="{85AE04D4-206E-5D5F-A407-F88EB3A53CA2}" dt="2025-10-25T19:45:14.414" v="523"/>
          <ac:spMkLst>
            <pc:docMk/>
            <pc:sldMk cId="1621550957" sldId="266"/>
            <ac:spMk id="10" creationId="{EF4F75A9-B1C4-8CE8-611B-E213FBFA5302}"/>
          </ac:spMkLst>
        </pc:spChg>
        <pc:picChg chg="add mod">
          <ac:chgData name="Kawtikwar, Samiran" userId="5ea7018a-08a7-4f53-8cd4-ccd53c13e353" providerId="ADAL" clId="{85AE04D4-206E-5D5F-A407-F88EB3A53CA2}" dt="2025-10-25T19:45:14.414" v="523"/>
          <ac:picMkLst>
            <pc:docMk/>
            <pc:sldMk cId="1621550957" sldId="266"/>
            <ac:picMk id="7" creationId="{A5AC1D96-C515-A03E-2712-CE90115AED38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5T19:48:20.138" v="564" actId="207"/>
        <pc:sldMkLst>
          <pc:docMk/>
          <pc:sldMk cId="4096671314" sldId="267"/>
        </pc:sldMkLst>
        <pc:spChg chg="add mod">
          <ac:chgData name="Kawtikwar, Samiran" userId="5ea7018a-08a7-4f53-8cd4-ccd53c13e353" providerId="ADAL" clId="{85AE04D4-206E-5D5F-A407-F88EB3A53CA2}" dt="2025-10-25T19:46:06.555" v="555" actId="404"/>
          <ac:spMkLst>
            <pc:docMk/>
            <pc:sldMk cId="4096671314" sldId="267"/>
            <ac:spMk id="2" creationId="{0FC59620-F9B2-D4D9-5284-E28D9C4A2EAA}"/>
          </ac:spMkLst>
        </pc:spChg>
        <pc:spChg chg="add mod">
          <ac:chgData name="Kawtikwar, Samiran" userId="5ea7018a-08a7-4f53-8cd4-ccd53c13e353" providerId="ADAL" clId="{85AE04D4-206E-5D5F-A407-F88EB3A53CA2}" dt="2025-10-25T19:46:47.999" v="562"/>
          <ac:spMkLst>
            <pc:docMk/>
            <pc:sldMk cId="4096671314" sldId="267"/>
            <ac:spMk id="18" creationId="{2A253D28-35A5-B360-256E-CF70737A270D}"/>
          </ac:spMkLst>
        </pc:spChg>
        <pc:spChg chg="add mod">
          <ac:chgData name="Kawtikwar, Samiran" userId="5ea7018a-08a7-4f53-8cd4-ccd53c13e353" providerId="ADAL" clId="{85AE04D4-206E-5D5F-A407-F88EB3A53CA2}" dt="2025-10-25T19:46:47.999" v="562"/>
          <ac:spMkLst>
            <pc:docMk/>
            <pc:sldMk cId="4096671314" sldId="267"/>
            <ac:spMk id="19" creationId="{DE8FC210-A4D2-5A81-5BAF-8EC7914AEDD4}"/>
          </ac:spMkLst>
        </pc:spChg>
        <pc:spChg chg="add mod">
          <ac:chgData name="Kawtikwar, Samiran" userId="5ea7018a-08a7-4f53-8cd4-ccd53c13e353" providerId="ADAL" clId="{85AE04D4-206E-5D5F-A407-F88EB3A53CA2}" dt="2025-10-25T19:46:47.999" v="562"/>
          <ac:spMkLst>
            <pc:docMk/>
            <pc:sldMk cId="4096671314" sldId="267"/>
            <ac:spMk id="20" creationId="{136D54BF-C65A-B3C8-1C74-23A5E8BD4F02}"/>
          </ac:spMkLst>
        </pc:spChg>
        <pc:spChg chg="add mod">
          <ac:chgData name="Kawtikwar, Samiran" userId="5ea7018a-08a7-4f53-8cd4-ccd53c13e353" providerId="ADAL" clId="{85AE04D4-206E-5D5F-A407-F88EB3A53CA2}" dt="2025-10-25T19:46:47.999" v="562"/>
          <ac:spMkLst>
            <pc:docMk/>
            <pc:sldMk cId="4096671314" sldId="267"/>
            <ac:spMk id="21" creationId="{B3C50EAD-356B-B5E1-71C9-170A4F0B1D0E}"/>
          </ac:spMkLst>
        </pc:spChg>
        <pc:spChg chg="add mod">
          <ac:chgData name="Kawtikwar, Samiran" userId="5ea7018a-08a7-4f53-8cd4-ccd53c13e353" providerId="ADAL" clId="{85AE04D4-206E-5D5F-A407-F88EB3A53CA2}" dt="2025-10-25T19:46:47.999" v="562"/>
          <ac:spMkLst>
            <pc:docMk/>
            <pc:sldMk cId="4096671314" sldId="267"/>
            <ac:spMk id="22" creationId="{384EB685-E3F5-D3C8-3984-8FC080432E8B}"/>
          </ac:spMkLst>
        </pc:spChg>
        <pc:spChg chg="add mod">
          <ac:chgData name="Kawtikwar, Samiran" userId="5ea7018a-08a7-4f53-8cd4-ccd53c13e353" providerId="ADAL" clId="{85AE04D4-206E-5D5F-A407-F88EB3A53CA2}" dt="2025-10-25T19:48:20.138" v="564" actId="207"/>
          <ac:spMkLst>
            <pc:docMk/>
            <pc:sldMk cId="4096671314" sldId="267"/>
            <ac:spMk id="23" creationId="{29D69457-2CAD-BFF6-F4C6-AFBE3E27D00E}"/>
          </ac:spMkLst>
        </pc:spChg>
        <pc:picChg chg="add mod">
          <ac:chgData name="Kawtikwar, Samiran" userId="5ea7018a-08a7-4f53-8cd4-ccd53c13e353" providerId="ADAL" clId="{85AE04D4-206E-5D5F-A407-F88EB3A53CA2}" dt="2025-10-25T19:46:47.999" v="562"/>
          <ac:picMkLst>
            <pc:docMk/>
            <pc:sldMk cId="4096671314" sldId="267"/>
            <ac:picMk id="17" creationId="{FD96BF3C-0976-5077-DBB0-D73885A4DA8E}"/>
          </ac:picMkLst>
        </pc:picChg>
      </pc:sldChg>
      <pc:sldChg chg="addSp modSp new mod">
        <pc:chgData name="Kawtikwar, Samiran" userId="5ea7018a-08a7-4f53-8cd4-ccd53c13e353" providerId="ADAL" clId="{85AE04D4-206E-5D5F-A407-F88EB3A53CA2}" dt="2025-10-25T19:49:09.868" v="605"/>
        <pc:sldMkLst>
          <pc:docMk/>
          <pc:sldMk cId="515125019" sldId="268"/>
        </pc:sldMkLst>
        <pc:spChg chg="add mod">
          <ac:chgData name="Kawtikwar, Samiran" userId="5ea7018a-08a7-4f53-8cd4-ccd53c13e353" providerId="ADAL" clId="{85AE04D4-206E-5D5F-A407-F88EB3A53CA2}" dt="2025-10-25T19:48:56.192" v="600" actId="20577"/>
          <ac:spMkLst>
            <pc:docMk/>
            <pc:sldMk cId="515125019" sldId="268"/>
            <ac:spMk id="2" creationId="{E2F9AB92-8D08-EECF-14ED-819CE9E46047}"/>
          </ac:spMkLst>
        </pc:spChg>
        <pc:spChg chg="add mod">
          <ac:chgData name="Kawtikwar, Samiran" userId="5ea7018a-08a7-4f53-8cd4-ccd53c13e353" providerId="ADAL" clId="{85AE04D4-206E-5D5F-A407-F88EB3A53CA2}" dt="2025-10-25T19:49:09.868" v="605"/>
          <ac:spMkLst>
            <pc:docMk/>
            <pc:sldMk cId="515125019" sldId="268"/>
            <ac:spMk id="7" creationId="{080A074B-5EB5-37D6-D237-33A4DD6F1716}"/>
          </ac:spMkLst>
        </pc:spChg>
        <pc:spChg chg="add mod">
          <ac:chgData name="Kawtikwar, Samiran" userId="5ea7018a-08a7-4f53-8cd4-ccd53c13e353" providerId="ADAL" clId="{85AE04D4-206E-5D5F-A407-F88EB3A53CA2}" dt="2025-10-25T19:49:09.868" v="605"/>
          <ac:spMkLst>
            <pc:docMk/>
            <pc:sldMk cId="515125019" sldId="268"/>
            <ac:spMk id="9" creationId="{F79E842C-0A7B-84AE-336D-035A231D41B5}"/>
          </ac:spMkLst>
        </pc:spChg>
        <pc:spChg chg="add mod">
          <ac:chgData name="Kawtikwar, Samiran" userId="5ea7018a-08a7-4f53-8cd4-ccd53c13e353" providerId="ADAL" clId="{85AE04D4-206E-5D5F-A407-F88EB3A53CA2}" dt="2025-10-25T19:49:09.868" v="605"/>
          <ac:spMkLst>
            <pc:docMk/>
            <pc:sldMk cId="515125019" sldId="268"/>
            <ac:spMk id="10" creationId="{2DC12CDB-0E6B-04DE-52A4-02A66DBA5824}"/>
          </ac:spMkLst>
        </pc:spChg>
        <pc:picChg chg="add mod">
          <ac:chgData name="Kawtikwar, Samiran" userId="5ea7018a-08a7-4f53-8cd4-ccd53c13e353" providerId="ADAL" clId="{85AE04D4-206E-5D5F-A407-F88EB3A53CA2}" dt="2025-10-25T19:49:09.868" v="605"/>
          <ac:picMkLst>
            <pc:docMk/>
            <pc:sldMk cId="515125019" sldId="268"/>
            <ac:picMk id="8" creationId="{99D19D69-9CC6-5C61-029A-D2707CC9C674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5T19:51:30.919" v="631" actId="1076"/>
        <pc:sldMkLst>
          <pc:docMk/>
          <pc:sldMk cId="329315412" sldId="269"/>
        </pc:sldMkLst>
        <pc:spChg chg="add mod">
          <ac:chgData name="Kawtikwar, Samiran" userId="5ea7018a-08a7-4f53-8cd4-ccd53c13e353" providerId="ADAL" clId="{85AE04D4-206E-5D5F-A407-F88EB3A53CA2}" dt="2025-10-25T19:51:30.919" v="631" actId="1076"/>
          <ac:spMkLst>
            <pc:docMk/>
            <pc:sldMk cId="329315412" sldId="269"/>
            <ac:spMk id="2" creationId="{D8440B09-FD70-18C3-023B-FD7826E31082}"/>
          </ac:spMkLst>
        </pc:spChg>
        <pc:spChg chg="add mod">
          <ac:chgData name="Kawtikwar, Samiran" userId="5ea7018a-08a7-4f53-8cd4-ccd53c13e353" providerId="ADAL" clId="{85AE04D4-206E-5D5F-A407-F88EB3A53CA2}" dt="2025-10-25T19:51:09.295" v="627"/>
          <ac:spMkLst>
            <pc:docMk/>
            <pc:sldMk cId="329315412" sldId="269"/>
            <ac:spMk id="7" creationId="{9ACF4587-06FC-4C58-7494-48E1E2401D44}"/>
          </ac:spMkLst>
        </pc:spChg>
        <pc:spChg chg="add mod">
          <ac:chgData name="Kawtikwar, Samiran" userId="5ea7018a-08a7-4f53-8cd4-ccd53c13e353" providerId="ADAL" clId="{85AE04D4-206E-5D5F-A407-F88EB3A53CA2}" dt="2025-10-25T19:51:14.935" v="628" actId="207"/>
          <ac:spMkLst>
            <pc:docMk/>
            <pc:sldMk cId="329315412" sldId="269"/>
            <ac:spMk id="8" creationId="{97E7716E-CF12-19DE-F585-199ACA0A5412}"/>
          </ac:spMkLst>
        </pc:spChg>
        <pc:picChg chg="add mod">
          <ac:chgData name="Kawtikwar, Samiran" userId="5ea7018a-08a7-4f53-8cd4-ccd53c13e353" providerId="ADAL" clId="{85AE04D4-206E-5D5F-A407-F88EB3A53CA2}" dt="2025-10-25T19:51:00.937" v="624"/>
          <ac:picMkLst>
            <pc:docMk/>
            <pc:sldMk cId="329315412" sldId="269"/>
            <ac:picMk id="4" creationId="{6D736DAC-5425-07D5-97CD-D6A297EF4666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5T19:52:27.780" v="661"/>
        <pc:sldMkLst>
          <pc:docMk/>
          <pc:sldMk cId="2019467588" sldId="270"/>
        </pc:sldMkLst>
        <pc:spChg chg="add mod">
          <ac:chgData name="Kawtikwar, Samiran" userId="5ea7018a-08a7-4f53-8cd4-ccd53c13e353" providerId="ADAL" clId="{85AE04D4-206E-5D5F-A407-F88EB3A53CA2}" dt="2025-10-25T19:51:55.900" v="658" actId="404"/>
          <ac:spMkLst>
            <pc:docMk/>
            <pc:sldMk cId="2019467588" sldId="270"/>
            <ac:spMk id="2" creationId="{690097C8-5770-D5A3-4D75-E1C6B950EAF8}"/>
          </ac:spMkLst>
        </pc:spChg>
        <pc:spChg chg="add mod">
          <ac:chgData name="Kawtikwar, Samiran" userId="5ea7018a-08a7-4f53-8cd4-ccd53c13e353" providerId="ADAL" clId="{85AE04D4-206E-5D5F-A407-F88EB3A53CA2}" dt="2025-10-25T19:52:27.780" v="661"/>
          <ac:spMkLst>
            <pc:docMk/>
            <pc:sldMk cId="2019467588" sldId="270"/>
            <ac:spMk id="8" creationId="{41CE958C-BD4B-8207-99E5-08CD9EE774FF}"/>
          </ac:spMkLst>
        </pc:spChg>
        <pc:spChg chg="add mod">
          <ac:chgData name="Kawtikwar, Samiran" userId="5ea7018a-08a7-4f53-8cd4-ccd53c13e353" providerId="ADAL" clId="{85AE04D4-206E-5D5F-A407-F88EB3A53CA2}" dt="2025-10-25T19:52:27.780" v="661"/>
          <ac:spMkLst>
            <pc:docMk/>
            <pc:sldMk cId="2019467588" sldId="270"/>
            <ac:spMk id="9" creationId="{36FB0BF4-60F9-B6A7-53E1-440B36BA117F}"/>
          </ac:spMkLst>
        </pc:spChg>
        <pc:spChg chg="add mod">
          <ac:chgData name="Kawtikwar, Samiran" userId="5ea7018a-08a7-4f53-8cd4-ccd53c13e353" providerId="ADAL" clId="{85AE04D4-206E-5D5F-A407-F88EB3A53CA2}" dt="2025-10-25T19:52:27.780" v="661"/>
          <ac:spMkLst>
            <pc:docMk/>
            <pc:sldMk cId="2019467588" sldId="270"/>
            <ac:spMk id="10" creationId="{68297F94-BD33-71D7-FC05-E8E9FE01D994}"/>
          </ac:spMkLst>
        </pc:spChg>
        <pc:spChg chg="add mod">
          <ac:chgData name="Kawtikwar, Samiran" userId="5ea7018a-08a7-4f53-8cd4-ccd53c13e353" providerId="ADAL" clId="{85AE04D4-206E-5D5F-A407-F88EB3A53CA2}" dt="2025-10-25T19:52:27.780" v="661"/>
          <ac:spMkLst>
            <pc:docMk/>
            <pc:sldMk cId="2019467588" sldId="270"/>
            <ac:spMk id="12" creationId="{F5B0731D-1319-1693-C2A3-7F25FE5CB1BA}"/>
          </ac:spMkLst>
        </pc:spChg>
        <pc:picChg chg="add mod">
          <ac:chgData name="Kawtikwar, Samiran" userId="5ea7018a-08a7-4f53-8cd4-ccd53c13e353" providerId="ADAL" clId="{85AE04D4-206E-5D5F-A407-F88EB3A53CA2}" dt="2025-10-25T19:52:27.780" v="661"/>
          <ac:picMkLst>
            <pc:docMk/>
            <pc:sldMk cId="2019467588" sldId="270"/>
            <ac:picMk id="11" creationId="{82E354C1-6DAF-D10D-7BCE-0D9D978FE937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7T19:35:58.547" v="836" actId="1076"/>
        <pc:sldMkLst>
          <pc:docMk/>
          <pc:sldMk cId="1236694637" sldId="271"/>
        </pc:sldMkLst>
        <pc:spChg chg="add mod">
          <ac:chgData name="Kawtikwar, Samiran" userId="5ea7018a-08a7-4f53-8cd4-ccd53c13e353" providerId="ADAL" clId="{85AE04D4-206E-5D5F-A407-F88EB3A53CA2}" dt="2025-10-25T19:52:50.954" v="674" actId="20577"/>
          <ac:spMkLst>
            <pc:docMk/>
            <pc:sldMk cId="1236694637" sldId="271"/>
            <ac:spMk id="2" creationId="{26E958CB-818E-F1CD-43D8-77B6DE23D830}"/>
          </ac:spMkLst>
        </pc:spChg>
        <pc:spChg chg="add mod">
          <ac:chgData name="Kawtikwar, Samiran" userId="5ea7018a-08a7-4f53-8cd4-ccd53c13e353" providerId="ADAL" clId="{85AE04D4-206E-5D5F-A407-F88EB3A53CA2}" dt="2025-10-25T19:53:07.250" v="677"/>
          <ac:spMkLst>
            <pc:docMk/>
            <pc:sldMk cId="1236694637" sldId="271"/>
            <ac:spMk id="10" creationId="{CC0B5070-B8A4-741B-A0B2-8F2F4848350E}"/>
          </ac:spMkLst>
        </pc:spChg>
        <pc:spChg chg="add mod">
          <ac:chgData name="Kawtikwar, Samiran" userId="5ea7018a-08a7-4f53-8cd4-ccd53c13e353" providerId="ADAL" clId="{85AE04D4-206E-5D5F-A407-F88EB3A53CA2}" dt="2025-10-25T19:53:07.250" v="677"/>
          <ac:spMkLst>
            <pc:docMk/>
            <pc:sldMk cId="1236694637" sldId="271"/>
            <ac:spMk id="11" creationId="{C40262EE-E813-5EA6-1E14-D4FD8499089F}"/>
          </ac:spMkLst>
        </pc:spChg>
        <pc:spChg chg="add mod">
          <ac:chgData name="Kawtikwar, Samiran" userId="5ea7018a-08a7-4f53-8cd4-ccd53c13e353" providerId="ADAL" clId="{85AE04D4-206E-5D5F-A407-F88EB3A53CA2}" dt="2025-10-25T19:53:07.250" v="677"/>
          <ac:spMkLst>
            <pc:docMk/>
            <pc:sldMk cId="1236694637" sldId="271"/>
            <ac:spMk id="12" creationId="{DB4DE03F-420C-603F-3C06-672300C988AA}"/>
          </ac:spMkLst>
        </pc:spChg>
        <pc:spChg chg="add mod">
          <ac:chgData name="Kawtikwar, Samiran" userId="5ea7018a-08a7-4f53-8cd4-ccd53c13e353" providerId="ADAL" clId="{85AE04D4-206E-5D5F-A407-F88EB3A53CA2}" dt="2025-10-27T19:35:58.547" v="836" actId="1076"/>
          <ac:spMkLst>
            <pc:docMk/>
            <pc:sldMk cId="1236694637" sldId="271"/>
            <ac:spMk id="14" creationId="{0A4F0645-4C75-B97C-125C-0D86319BB7B5}"/>
          </ac:spMkLst>
        </pc:spChg>
        <pc:picChg chg="add mod">
          <ac:chgData name="Kawtikwar, Samiran" userId="5ea7018a-08a7-4f53-8cd4-ccd53c13e353" providerId="ADAL" clId="{85AE04D4-206E-5D5F-A407-F88EB3A53CA2}" dt="2025-10-25T19:53:07.250" v="677"/>
          <ac:picMkLst>
            <pc:docMk/>
            <pc:sldMk cId="1236694637" sldId="271"/>
            <ac:picMk id="9" creationId="{66FB5235-5F9A-1575-37BA-B18F5A889965}"/>
          </ac:picMkLst>
        </pc:picChg>
        <pc:picChg chg="add mod">
          <ac:chgData name="Kawtikwar, Samiran" userId="5ea7018a-08a7-4f53-8cd4-ccd53c13e353" providerId="ADAL" clId="{85AE04D4-206E-5D5F-A407-F88EB3A53CA2}" dt="2025-10-25T19:53:07.250" v="677"/>
          <ac:picMkLst>
            <pc:docMk/>
            <pc:sldMk cId="1236694637" sldId="271"/>
            <ac:picMk id="13" creationId="{F1DCE376-74E4-E9F3-4AC7-A7C7405A852C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5T19:54:09.888" v="713"/>
        <pc:sldMkLst>
          <pc:docMk/>
          <pc:sldMk cId="2614673260" sldId="272"/>
        </pc:sldMkLst>
        <pc:spChg chg="add mod">
          <ac:chgData name="Kawtikwar, Samiran" userId="5ea7018a-08a7-4f53-8cd4-ccd53c13e353" providerId="ADAL" clId="{85AE04D4-206E-5D5F-A407-F88EB3A53CA2}" dt="2025-10-25T19:53:52.535" v="709" actId="20577"/>
          <ac:spMkLst>
            <pc:docMk/>
            <pc:sldMk cId="2614673260" sldId="272"/>
            <ac:spMk id="2" creationId="{B12C4970-1E37-ADE0-43CA-9DF15A4EB3EA}"/>
          </ac:spMkLst>
        </pc:spChg>
        <pc:spChg chg="add mod">
          <ac:chgData name="Kawtikwar, Samiran" userId="5ea7018a-08a7-4f53-8cd4-ccd53c13e353" providerId="ADAL" clId="{85AE04D4-206E-5D5F-A407-F88EB3A53CA2}" dt="2025-10-25T19:54:09.888" v="713"/>
          <ac:spMkLst>
            <pc:docMk/>
            <pc:sldMk cId="2614673260" sldId="272"/>
            <ac:spMk id="15" creationId="{24753AC5-DB5A-3E6E-9964-B34A8F58F7D0}"/>
          </ac:spMkLst>
        </pc:spChg>
        <pc:spChg chg="add mod">
          <ac:chgData name="Kawtikwar, Samiran" userId="5ea7018a-08a7-4f53-8cd4-ccd53c13e353" providerId="ADAL" clId="{85AE04D4-206E-5D5F-A407-F88EB3A53CA2}" dt="2025-10-25T19:54:09.888" v="713"/>
          <ac:spMkLst>
            <pc:docMk/>
            <pc:sldMk cId="2614673260" sldId="272"/>
            <ac:spMk id="18" creationId="{F7ED9B94-D5A0-A381-DBED-7BC50EF8F29D}"/>
          </ac:spMkLst>
        </pc:spChg>
        <pc:spChg chg="add mod">
          <ac:chgData name="Kawtikwar, Samiran" userId="5ea7018a-08a7-4f53-8cd4-ccd53c13e353" providerId="ADAL" clId="{85AE04D4-206E-5D5F-A407-F88EB3A53CA2}" dt="2025-10-25T19:54:09.888" v="713"/>
          <ac:spMkLst>
            <pc:docMk/>
            <pc:sldMk cId="2614673260" sldId="272"/>
            <ac:spMk id="19" creationId="{E33DEE0C-6CEF-F3D8-5B7D-E0C42019BC82}"/>
          </ac:spMkLst>
        </pc:spChg>
        <pc:spChg chg="add mod">
          <ac:chgData name="Kawtikwar, Samiran" userId="5ea7018a-08a7-4f53-8cd4-ccd53c13e353" providerId="ADAL" clId="{85AE04D4-206E-5D5F-A407-F88EB3A53CA2}" dt="2025-10-25T19:54:09.888" v="713"/>
          <ac:spMkLst>
            <pc:docMk/>
            <pc:sldMk cId="2614673260" sldId="272"/>
            <ac:spMk id="20" creationId="{3FDDA8B4-5C57-C1D0-74F3-7744AE7FF166}"/>
          </ac:spMkLst>
        </pc:spChg>
        <pc:spChg chg="add mod">
          <ac:chgData name="Kawtikwar, Samiran" userId="5ea7018a-08a7-4f53-8cd4-ccd53c13e353" providerId="ADAL" clId="{85AE04D4-206E-5D5F-A407-F88EB3A53CA2}" dt="2025-10-25T19:54:09.888" v="713"/>
          <ac:spMkLst>
            <pc:docMk/>
            <pc:sldMk cId="2614673260" sldId="272"/>
            <ac:spMk id="21" creationId="{53CFDF5B-5F6B-FA6F-9867-13720548BE49}"/>
          </ac:spMkLst>
        </pc:spChg>
        <pc:spChg chg="add mod">
          <ac:chgData name="Kawtikwar, Samiran" userId="5ea7018a-08a7-4f53-8cd4-ccd53c13e353" providerId="ADAL" clId="{85AE04D4-206E-5D5F-A407-F88EB3A53CA2}" dt="2025-10-25T19:54:09.888" v="713"/>
          <ac:spMkLst>
            <pc:docMk/>
            <pc:sldMk cId="2614673260" sldId="272"/>
            <ac:spMk id="24" creationId="{47F319D5-CCB5-F7FB-05B1-A2299C9A5842}"/>
          </ac:spMkLst>
        </pc:spChg>
        <pc:spChg chg="add mod">
          <ac:chgData name="Kawtikwar, Samiran" userId="5ea7018a-08a7-4f53-8cd4-ccd53c13e353" providerId="ADAL" clId="{85AE04D4-206E-5D5F-A407-F88EB3A53CA2}" dt="2025-10-25T19:54:09.888" v="713"/>
          <ac:spMkLst>
            <pc:docMk/>
            <pc:sldMk cId="2614673260" sldId="272"/>
            <ac:spMk id="25" creationId="{4C066DDE-5A1C-9931-7C13-26246B7AC040}"/>
          </ac:spMkLst>
        </pc:spChg>
        <pc:spChg chg="add mod">
          <ac:chgData name="Kawtikwar, Samiran" userId="5ea7018a-08a7-4f53-8cd4-ccd53c13e353" providerId="ADAL" clId="{85AE04D4-206E-5D5F-A407-F88EB3A53CA2}" dt="2025-10-25T19:54:09.888" v="713"/>
          <ac:spMkLst>
            <pc:docMk/>
            <pc:sldMk cId="2614673260" sldId="272"/>
            <ac:spMk id="26" creationId="{290B9343-046C-EF8E-58D3-89A724A1B33C}"/>
          </ac:spMkLst>
        </pc:spChg>
        <pc:picChg chg="add mod">
          <ac:chgData name="Kawtikwar, Samiran" userId="5ea7018a-08a7-4f53-8cd4-ccd53c13e353" providerId="ADAL" clId="{85AE04D4-206E-5D5F-A407-F88EB3A53CA2}" dt="2025-10-25T19:54:09.888" v="713"/>
          <ac:picMkLst>
            <pc:docMk/>
            <pc:sldMk cId="2614673260" sldId="272"/>
            <ac:picMk id="16" creationId="{CA55D51C-15DF-C953-7FA4-CB0515AA8D2B}"/>
          </ac:picMkLst>
        </pc:picChg>
        <pc:picChg chg="add mod">
          <ac:chgData name="Kawtikwar, Samiran" userId="5ea7018a-08a7-4f53-8cd4-ccd53c13e353" providerId="ADAL" clId="{85AE04D4-206E-5D5F-A407-F88EB3A53CA2}" dt="2025-10-25T19:54:09.888" v="713"/>
          <ac:picMkLst>
            <pc:docMk/>
            <pc:sldMk cId="2614673260" sldId="272"/>
            <ac:picMk id="17" creationId="{F2067A0C-5551-B7FB-3803-43E41C2787AB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5T19:56:34.636" v="748" actId="403"/>
        <pc:sldMkLst>
          <pc:docMk/>
          <pc:sldMk cId="42166182" sldId="273"/>
        </pc:sldMkLst>
        <pc:spChg chg="add mod">
          <ac:chgData name="Kawtikwar, Samiran" userId="5ea7018a-08a7-4f53-8cd4-ccd53c13e353" providerId="ADAL" clId="{85AE04D4-206E-5D5F-A407-F88EB3A53CA2}" dt="2025-10-25T19:56:34.636" v="748" actId="403"/>
          <ac:spMkLst>
            <pc:docMk/>
            <pc:sldMk cId="42166182" sldId="273"/>
            <ac:spMk id="2" creationId="{94DC8E31-6DE8-F3F3-3991-D7D9A1EE1F68}"/>
          </ac:spMkLst>
        </pc:spChg>
        <pc:spChg chg="add mod">
          <ac:chgData name="Kawtikwar, Samiran" userId="5ea7018a-08a7-4f53-8cd4-ccd53c13e353" providerId="ADAL" clId="{85AE04D4-206E-5D5F-A407-F88EB3A53CA2}" dt="2025-10-25T19:55:12.014" v="747"/>
          <ac:spMkLst>
            <pc:docMk/>
            <pc:sldMk cId="42166182" sldId="273"/>
            <ac:spMk id="15" creationId="{5A8B7405-E491-F3E5-9337-C49150E3A983}"/>
          </ac:spMkLst>
        </pc:spChg>
        <pc:spChg chg="add mod">
          <ac:chgData name="Kawtikwar, Samiran" userId="5ea7018a-08a7-4f53-8cd4-ccd53c13e353" providerId="ADAL" clId="{85AE04D4-206E-5D5F-A407-F88EB3A53CA2}" dt="2025-10-25T19:55:12.014" v="747"/>
          <ac:spMkLst>
            <pc:docMk/>
            <pc:sldMk cId="42166182" sldId="273"/>
            <ac:spMk id="16" creationId="{07FB578C-16E8-CC02-188F-F3C22EA037F1}"/>
          </ac:spMkLst>
        </pc:spChg>
        <pc:spChg chg="add mod">
          <ac:chgData name="Kawtikwar, Samiran" userId="5ea7018a-08a7-4f53-8cd4-ccd53c13e353" providerId="ADAL" clId="{85AE04D4-206E-5D5F-A407-F88EB3A53CA2}" dt="2025-10-25T19:55:12.014" v="747"/>
          <ac:spMkLst>
            <pc:docMk/>
            <pc:sldMk cId="42166182" sldId="273"/>
            <ac:spMk id="18" creationId="{2B57948A-1096-06F0-C03E-4A88C8872652}"/>
          </ac:spMkLst>
        </pc:spChg>
        <pc:picChg chg="add mod">
          <ac:chgData name="Kawtikwar, Samiran" userId="5ea7018a-08a7-4f53-8cd4-ccd53c13e353" providerId="ADAL" clId="{85AE04D4-206E-5D5F-A407-F88EB3A53CA2}" dt="2025-10-25T19:55:12.014" v="747"/>
          <ac:picMkLst>
            <pc:docMk/>
            <pc:sldMk cId="42166182" sldId="273"/>
            <ac:picMk id="11" creationId="{C48160D6-3A01-2056-F0B5-FB6D1169B4C1}"/>
          </ac:picMkLst>
        </pc:picChg>
        <pc:cxnChg chg="add mod">
          <ac:chgData name="Kawtikwar, Samiran" userId="5ea7018a-08a7-4f53-8cd4-ccd53c13e353" providerId="ADAL" clId="{85AE04D4-206E-5D5F-A407-F88EB3A53CA2}" dt="2025-10-25T19:55:12.014" v="747"/>
          <ac:cxnSpMkLst>
            <pc:docMk/>
            <pc:sldMk cId="42166182" sldId="273"/>
            <ac:cxnSpMk id="12" creationId="{9A9399EB-E4AA-5558-6FCA-291BFC4D523B}"/>
          </ac:cxnSpMkLst>
        </pc:cxnChg>
        <pc:cxnChg chg="add mod">
          <ac:chgData name="Kawtikwar, Samiran" userId="5ea7018a-08a7-4f53-8cd4-ccd53c13e353" providerId="ADAL" clId="{85AE04D4-206E-5D5F-A407-F88EB3A53CA2}" dt="2025-10-25T19:55:12.014" v="747"/>
          <ac:cxnSpMkLst>
            <pc:docMk/>
            <pc:sldMk cId="42166182" sldId="273"/>
            <ac:cxnSpMk id="13" creationId="{168E64A3-49DD-BBD4-4DDD-165894CAC945}"/>
          </ac:cxnSpMkLst>
        </pc:cxnChg>
        <pc:cxnChg chg="add mod">
          <ac:chgData name="Kawtikwar, Samiran" userId="5ea7018a-08a7-4f53-8cd4-ccd53c13e353" providerId="ADAL" clId="{85AE04D4-206E-5D5F-A407-F88EB3A53CA2}" dt="2025-10-25T19:55:12.014" v="747"/>
          <ac:cxnSpMkLst>
            <pc:docMk/>
            <pc:sldMk cId="42166182" sldId="273"/>
            <ac:cxnSpMk id="14" creationId="{678DD03B-9774-D13B-B84E-447E402AA7A7}"/>
          </ac:cxnSpMkLst>
        </pc:cxnChg>
        <pc:cxnChg chg="add mod">
          <ac:chgData name="Kawtikwar, Samiran" userId="5ea7018a-08a7-4f53-8cd4-ccd53c13e353" providerId="ADAL" clId="{85AE04D4-206E-5D5F-A407-F88EB3A53CA2}" dt="2025-10-25T19:55:12.014" v="747"/>
          <ac:cxnSpMkLst>
            <pc:docMk/>
            <pc:sldMk cId="42166182" sldId="273"/>
            <ac:cxnSpMk id="17" creationId="{22878506-5A97-9AC6-F109-614158444B27}"/>
          </ac:cxnSpMkLst>
        </pc:cxnChg>
      </pc:sldChg>
      <pc:sldChg chg="addSp modSp new mod modAnim">
        <pc:chgData name="Kawtikwar, Samiran" userId="5ea7018a-08a7-4f53-8cd4-ccd53c13e353" providerId="ADAL" clId="{85AE04D4-206E-5D5F-A407-F88EB3A53CA2}" dt="2025-10-25T19:57:15.546" v="787"/>
        <pc:sldMkLst>
          <pc:docMk/>
          <pc:sldMk cId="700815878" sldId="274"/>
        </pc:sldMkLst>
        <pc:spChg chg="add mod">
          <ac:chgData name="Kawtikwar, Samiran" userId="5ea7018a-08a7-4f53-8cd4-ccd53c13e353" providerId="ADAL" clId="{85AE04D4-206E-5D5F-A407-F88EB3A53CA2}" dt="2025-10-25T19:57:00.930" v="782" actId="20577"/>
          <ac:spMkLst>
            <pc:docMk/>
            <pc:sldMk cId="700815878" sldId="274"/>
            <ac:spMk id="2" creationId="{D428606E-3C23-7B2B-5CB7-F9B0AD0DCAE8}"/>
          </ac:spMkLst>
        </pc:spChg>
        <pc:spChg chg="add mod">
          <ac:chgData name="Kawtikwar, Samiran" userId="5ea7018a-08a7-4f53-8cd4-ccd53c13e353" providerId="ADAL" clId="{85AE04D4-206E-5D5F-A407-F88EB3A53CA2}" dt="2025-10-25T19:57:15.546" v="787"/>
          <ac:spMkLst>
            <pc:docMk/>
            <pc:sldMk cId="700815878" sldId="274"/>
            <ac:spMk id="8" creationId="{9885ED7C-2F27-152D-7D68-8E5076A007DE}"/>
          </ac:spMkLst>
        </pc:spChg>
        <pc:spChg chg="add mod">
          <ac:chgData name="Kawtikwar, Samiran" userId="5ea7018a-08a7-4f53-8cd4-ccd53c13e353" providerId="ADAL" clId="{85AE04D4-206E-5D5F-A407-F88EB3A53CA2}" dt="2025-10-25T19:57:15.546" v="787"/>
          <ac:spMkLst>
            <pc:docMk/>
            <pc:sldMk cId="700815878" sldId="274"/>
            <ac:spMk id="11" creationId="{62161684-A90B-AB5E-575A-1B03F94C4DFC}"/>
          </ac:spMkLst>
        </pc:spChg>
        <pc:spChg chg="add mod">
          <ac:chgData name="Kawtikwar, Samiran" userId="5ea7018a-08a7-4f53-8cd4-ccd53c13e353" providerId="ADAL" clId="{85AE04D4-206E-5D5F-A407-F88EB3A53CA2}" dt="2025-10-25T19:57:15.546" v="787"/>
          <ac:spMkLst>
            <pc:docMk/>
            <pc:sldMk cId="700815878" sldId="274"/>
            <ac:spMk id="12" creationId="{BAF97A4E-0EC2-9C3B-3613-760B41A2CD58}"/>
          </ac:spMkLst>
        </pc:spChg>
        <pc:picChg chg="add mod">
          <ac:chgData name="Kawtikwar, Samiran" userId="5ea7018a-08a7-4f53-8cd4-ccd53c13e353" providerId="ADAL" clId="{85AE04D4-206E-5D5F-A407-F88EB3A53CA2}" dt="2025-10-25T19:57:15.546" v="787"/>
          <ac:picMkLst>
            <pc:docMk/>
            <pc:sldMk cId="700815878" sldId="274"/>
            <ac:picMk id="9" creationId="{28CC31CB-DB9A-C703-DC3E-7A819F25A455}"/>
          </ac:picMkLst>
        </pc:picChg>
        <pc:picChg chg="add mod">
          <ac:chgData name="Kawtikwar, Samiran" userId="5ea7018a-08a7-4f53-8cd4-ccd53c13e353" providerId="ADAL" clId="{85AE04D4-206E-5D5F-A407-F88EB3A53CA2}" dt="2025-10-25T19:57:15.546" v="787"/>
          <ac:picMkLst>
            <pc:docMk/>
            <pc:sldMk cId="700815878" sldId="274"/>
            <ac:picMk id="10" creationId="{A6C098A8-98E5-6329-C9CC-71EF4613B3FD}"/>
          </ac:picMkLst>
        </pc:picChg>
      </pc:sldChg>
      <pc:sldChg chg="addSp delSp modSp new mod delAnim modAnim">
        <pc:chgData name="Kawtikwar, Samiran" userId="5ea7018a-08a7-4f53-8cd4-ccd53c13e353" providerId="ADAL" clId="{85AE04D4-206E-5D5F-A407-F88EB3A53CA2}" dt="2025-10-28T02:24:54.666" v="1043" actId="21"/>
        <pc:sldMkLst>
          <pc:docMk/>
          <pc:sldMk cId="4147041137" sldId="275"/>
        </pc:sldMkLst>
        <pc:spChg chg="add mod">
          <ac:chgData name="Kawtikwar, Samiran" userId="5ea7018a-08a7-4f53-8cd4-ccd53c13e353" providerId="ADAL" clId="{85AE04D4-206E-5D5F-A407-F88EB3A53CA2}" dt="2025-10-25T19:59:30.062" v="796" actId="20577"/>
          <ac:spMkLst>
            <pc:docMk/>
            <pc:sldMk cId="4147041137" sldId="275"/>
            <ac:spMk id="2" creationId="{1BDAA0A9-19F6-5CAE-CADA-DC518C010685}"/>
          </ac:spMkLst>
        </pc:spChg>
        <pc:spChg chg="add del mod">
          <ac:chgData name="Kawtikwar, Samiran" userId="5ea7018a-08a7-4f53-8cd4-ccd53c13e353" providerId="ADAL" clId="{85AE04D4-206E-5D5F-A407-F88EB3A53CA2}" dt="2025-10-28T02:24:54.666" v="1043" actId="21"/>
          <ac:spMkLst>
            <pc:docMk/>
            <pc:sldMk cId="4147041137" sldId="275"/>
            <ac:spMk id="10" creationId="{4689AF80-6FA9-555F-AE0D-25AE308BC6B9}"/>
          </ac:spMkLst>
        </pc:spChg>
        <pc:spChg chg="add mod">
          <ac:chgData name="Kawtikwar, Samiran" userId="5ea7018a-08a7-4f53-8cd4-ccd53c13e353" providerId="ADAL" clId="{85AE04D4-206E-5D5F-A407-F88EB3A53CA2}" dt="2025-10-28T01:55:11.189" v="1029" actId="14100"/>
          <ac:spMkLst>
            <pc:docMk/>
            <pc:sldMk cId="4147041137" sldId="275"/>
            <ac:spMk id="11" creationId="{50F8D80B-AAA9-F8E1-C1FB-F0DEA177EE30}"/>
          </ac:spMkLst>
        </pc:spChg>
        <pc:spChg chg="add mod">
          <ac:chgData name="Kawtikwar, Samiran" userId="5ea7018a-08a7-4f53-8cd4-ccd53c13e353" providerId="ADAL" clId="{85AE04D4-206E-5D5F-A407-F88EB3A53CA2}" dt="2025-10-28T01:28:30.892" v="925" actId="1076"/>
          <ac:spMkLst>
            <pc:docMk/>
            <pc:sldMk cId="4147041137" sldId="275"/>
            <ac:spMk id="12" creationId="{66FE7CCC-6921-984E-4909-515658DE2D3D}"/>
          </ac:spMkLst>
        </pc:spChg>
        <pc:spChg chg="add del mod">
          <ac:chgData name="Kawtikwar, Samiran" userId="5ea7018a-08a7-4f53-8cd4-ccd53c13e353" providerId="ADAL" clId="{85AE04D4-206E-5D5F-A407-F88EB3A53CA2}" dt="2025-10-28T02:24:54.666" v="1043" actId="21"/>
          <ac:spMkLst>
            <pc:docMk/>
            <pc:sldMk cId="4147041137" sldId="275"/>
            <ac:spMk id="19" creationId="{99C230DB-C745-5DB7-4402-B70335812FC6}"/>
          </ac:spMkLst>
        </pc:spChg>
        <pc:grpChg chg="add del mod">
          <ac:chgData name="Kawtikwar, Samiran" userId="5ea7018a-08a7-4f53-8cd4-ccd53c13e353" providerId="ADAL" clId="{85AE04D4-206E-5D5F-A407-F88EB3A53CA2}" dt="2025-10-28T02:24:54.666" v="1043" actId="21"/>
          <ac:grpSpMkLst>
            <pc:docMk/>
            <pc:sldMk cId="4147041137" sldId="275"/>
            <ac:grpSpMk id="13" creationId="{5125A361-9A91-0AC9-0188-24E4CA4B159C}"/>
          </ac:grpSpMkLst>
        </pc:grpChg>
        <pc:picChg chg="add del mod">
          <ac:chgData name="Kawtikwar, Samiran" userId="5ea7018a-08a7-4f53-8cd4-ccd53c13e353" providerId="ADAL" clId="{85AE04D4-206E-5D5F-A407-F88EB3A53CA2}" dt="2025-10-28T02:24:54.666" v="1043" actId="21"/>
          <ac:picMkLst>
            <pc:docMk/>
            <pc:sldMk cId="4147041137" sldId="275"/>
            <ac:picMk id="16" creationId="{8DB9804B-5E8F-3409-A89B-8C52FFCD8197}"/>
          </ac:picMkLst>
        </pc:picChg>
      </pc:sldChg>
      <pc:sldChg chg="addSp modSp new mod modAnim">
        <pc:chgData name="Kawtikwar, Samiran" userId="5ea7018a-08a7-4f53-8cd4-ccd53c13e353" providerId="ADAL" clId="{85AE04D4-206E-5D5F-A407-F88EB3A53CA2}" dt="2025-10-28T02:26:50.025" v="1071" actId="1076"/>
        <pc:sldMkLst>
          <pc:docMk/>
          <pc:sldMk cId="1334085319" sldId="276"/>
        </pc:sldMkLst>
        <pc:spChg chg="add mod">
          <ac:chgData name="Kawtikwar, Samiran" userId="5ea7018a-08a7-4f53-8cd4-ccd53c13e353" providerId="ADAL" clId="{85AE04D4-206E-5D5F-A407-F88EB3A53CA2}" dt="2025-10-28T02:26:50.025" v="1071" actId="1076"/>
          <ac:spMkLst>
            <pc:docMk/>
            <pc:sldMk cId="1334085319" sldId="276"/>
            <ac:spMk id="2" creationId="{50D187B4-5519-D556-1E2F-597E6D79320A}"/>
          </ac:spMkLst>
        </pc:spChg>
        <pc:spChg chg="mod">
          <ac:chgData name="Kawtikwar, Samiran" userId="5ea7018a-08a7-4f53-8cd4-ccd53c13e353" providerId="ADAL" clId="{85AE04D4-206E-5D5F-A407-F88EB3A53CA2}" dt="2025-10-28T02:25:23.489" v="1051" actId="403"/>
          <ac:spMkLst>
            <pc:docMk/>
            <pc:sldMk cId="1334085319" sldId="276"/>
            <ac:spMk id="4" creationId="{E7281FC7-673F-CE77-47F1-7D90321D057D}"/>
          </ac:spMkLst>
        </pc:spChg>
        <pc:spChg chg="mod">
          <ac:chgData name="Kawtikwar, Samiran" userId="5ea7018a-08a7-4f53-8cd4-ccd53c13e353" providerId="ADAL" clId="{85AE04D4-206E-5D5F-A407-F88EB3A53CA2}" dt="2025-10-28T02:25:34.175" v="1053" actId="242"/>
          <ac:spMkLst>
            <pc:docMk/>
            <pc:sldMk cId="1334085319" sldId="276"/>
            <ac:spMk id="5" creationId="{C7430F03-C703-204B-F17A-D0B493EE65F1}"/>
          </ac:spMkLst>
        </pc:spChg>
        <pc:spChg chg="add mod">
          <ac:chgData name="Kawtikwar, Samiran" userId="5ea7018a-08a7-4f53-8cd4-ccd53c13e353" providerId="ADAL" clId="{85AE04D4-206E-5D5F-A407-F88EB3A53CA2}" dt="2025-10-28T02:26:46.525" v="1070" actId="1076"/>
          <ac:spMkLst>
            <pc:docMk/>
            <pc:sldMk cId="1334085319" sldId="276"/>
            <ac:spMk id="7" creationId="{64A7783C-324A-05EB-32D7-4FC248876267}"/>
          </ac:spMkLst>
        </pc:spChg>
        <pc:grpChg chg="add mod">
          <ac:chgData name="Kawtikwar, Samiran" userId="5ea7018a-08a7-4f53-8cd4-ccd53c13e353" providerId="ADAL" clId="{85AE04D4-206E-5D5F-A407-F88EB3A53CA2}" dt="2025-10-28T02:26:50.025" v="1071" actId="1076"/>
          <ac:grpSpMkLst>
            <pc:docMk/>
            <pc:sldMk cId="1334085319" sldId="276"/>
            <ac:grpSpMk id="3" creationId="{555821A3-6462-EEDE-188F-6143FDD702C3}"/>
          </ac:grpSpMkLst>
        </pc:grpChg>
        <pc:picChg chg="add mod">
          <ac:chgData name="Kawtikwar, Samiran" userId="5ea7018a-08a7-4f53-8cd4-ccd53c13e353" providerId="ADAL" clId="{85AE04D4-206E-5D5F-A407-F88EB3A53CA2}" dt="2025-10-28T02:26:50.025" v="1071" actId="1076"/>
          <ac:picMkLst>
            <pc:docMk/>
            <pc:sldMk cId="1334085319" sldId="276"/>
            <ac:picMk id="6" creationId="{EF98AC10-75A8-7801-7382-8E6D7F6D077D}"/>
          </ac:picMkLst>
        </pc:picChg>
      </pc:sldChg>
      <pc:sldMasterChg chg="addSp modSp mod modSldLayout">
        <pc:chgData name="Kawtikwar, Samiran" userId="5ea7018a-08a7-4f53-8cd4-ccd53c13e353" providerId="ADAL" clId="{85AE04D4-206E-5D5F-A407-F88EB3A53CA2}" dt="2025-10-25T19:38:18.939" v="319" actId="14100"/>
        <pc:sldMasterMkLst>
          <pc:docMk/>
          <pc:sldMasterMk cId="1063703946" sldId="2147483648"/>
        </pc:sldMasterMkLst>
        <pc:picChg chg="add mod">
          <ac:chgData name="Kawtikwar, Samiran" userId="5ea7018a-08a7-4f53-8cd4-ccd53c13e353" providerId="ADAL" clId="{85AE04D4-206E-5D5F-A407-F88EB3A53CA2}" dt="2025-10-25T19:38:18.939" v="319" actId="14100"/>
          <ac:picMkLst>
            <pc:docMk/>
            <pc:sldMasterMk cId="1063703946" sldId="2147483648"/>
            <ac:picMk id="7" creationId="{38B0E559-C8FA-3A6F-1E8F-FCF14CF588A6}"/>
          </ac:picMkLst>
        </pc:picChg>
        <pc:sldLayoutChg chg="addSp delSp modSp mod">
          <pc:chgData name="Kawtikwar, Samiran" userId="5ea7018a-08a7-4f53-8cd4-ccd53c13e353" providerId="ADAL" clId="{85AE04D4-206E-5D5F-A407-F88EB3A53CA2}" dt="2025-10-25T19:10:28.669" v="236" actId="242"/>
          <pc:sldLayoutMkLst>
            <pc:docMk/>
            <pc:sldMasterMk cId="1063703946" sldId="2147483648"/>
            <pc:sldLayoutMk cId="2453497731" sldId="2147483655"/>
          </pc:sldLayoutMkLst>
          <pc:spChg chg="add mod">
            <ac:chgData name="Kawtikwar, Samiran" userId="5ea7018a-08a7-4f53-8cd4-ccd53c13e353" providerId="ADAL" clId="{85AE04D4-206E-5D5F-A407-F88EB3A53CA2}" dt="2025-10-25T19:10:28.669" v="236" actId="242"/>
            <ac:spMkLst>
              <pc:docMk/>
              <pc:sldMasterMk cId="1063703946" sldId="2147483648"/>
              <pc:sldLayoutMk cId="2453497731" sldId="2147483655"/>
              <ac:spMk id="7" creationId="{6409D096-7B09-29FC-5402-6E4E928D6AF8}"/>
            </ac:spMkLst>
          </pc:spChg>
          <pc:picChg chg="add mod modCrop">
            <ac:chgData name="Kawtikwar, Samiran" userId="5ea7018a-08a7-4f53-8cd4-ccd53c13e353" providerId="ADAL" clId="{85AE04D4-206E-5D5F-A407-F88EB3A53CA2}" dt="2025-10-25T19:09:33.689" v="228" actId="732"/>
            <ac:picMkLst>
              <pc:docMk/>
              <pc:sldMasterMk cId="1063703946" sldId="2147483648"/>
              <pc:sldLayoutMk cId="2453497731" sldId="2147483655"/>
              <ac:picMk id="6" creationId="{12DE49A1-CD17-FD76-BB92-9A928C58BF09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https://uillinoisedu-my.sharepoint.com/personal/samiran2_illinois_edu/Documents/crossover-plots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illinoisedu-my.sharepoint.com/personal/samiran2_illinois_edu/Documents/crossover-plot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681141654042078"/>
          <c:y val="0.11684932132241813"/>
          <c:w val="0.83387454238130532"/>
          <c:h val="0.711460680019730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'Motivation trends'!$D$1</c:f>
              <c:strCache>
                <c:ptCount val="1"/>
                <c:pt idx="0">
                  <c:v>CPU FLOPs (GP64)</c:v>
                </c:pt>
              </c:strCache>
            </c:strRef>
          </c:tx>
          <c:spPr>
            <a:pattFill prst="pct20">
              <a:fgClr>
                <a:srgbClr val="156082"/>
              </a:fgClr>
              <a:bgClr>
                <a:srgbClr val="FCEEE0"/>
              </a:bgClr>
            </a:pattFill>
            <a:ln w="9525"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'Motivation trends'!$A$2:$B$7</c:f>
              <c:multiLvlStrCache>
                <c:ptCount val="6"/>
                <c:lvl>
                  <c:pt idx="0">
                    <c:v>2009</c:v>
                  </c:pt>
                  <c:pt idx="1">
                    <c:v>2012</c:v>
                  </c:pt>
                  <c:pt idx="2">
                    <c:v>2014</c:v>
                  </c:pt>
                  <c:pt idx="3">
                    <c:v>2018</c:v>
                  </c:pt>
                  <c:pt idx="4">
                    <c:v>2022</c:v>
                  </c:pt>
                  <c:pt idx="5">
                    <c:v>2024</c:v>
                  </c:pt>
                </c:lvl>
                <c:lvl>
                  <c:pt idx="0">
                    <c:v>Jaguar</c:v>
                  </c:pt>
                  <c:pt idx="1">
                    <c:v>Titan</c:v>
                  </c:pt>
                  <c:pt idx="2">
                    <c:v>Tianhe-2</c:v>
                  </c:pt>
                  <c:pt idx="3">
                    <c:v>Summit</c:v>
                  </c:pt>
                  <c:pt idx="4">
                    <c:v>Frontier</c:v>
                  </c:pt>
                  <c:pt idx="5">
                    <c:v>El Capitan</c:v>
                  </c:pt>
                </c:lvl>
              </c:multiLvlStrCache>
            </c:multiLvlStrRef>
          </c:cat>
          <c:val>
            <c:numRef>
              <c:f>'Motivation trends'!$D$2:$D$7</c:f>
              <c:numCache>
                <c:formatCode>#,##0.00</c:formatCode>
                <c:ptCount val="6"/>
                <c:pt idx="0" formatCode="0.00">
                  <c:v>2.3330303999999997</c:v>
                </c:pt>
                <c:pt idx="1">
                  <c:v>2.6319103999999998</c:v>
                </c:pt>
                <c:pt idx="2" formatCode="0.00">
                  <c:v>8.2943999999999996</c:v>
                </c:pt>
                <c:pt idx="3">
                  <c:v>2.5</c:v>
                </c:pt>
                <c:pt idx="4">
                  <c:v>19.399999999999999</c:v>
                </c:pt>
                <c:pt idx="5">
                  <c:v>30.8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AE-194D-A025-A3742771697A}"/>
            </c:ext>
          </c:extLst>
        </c:ser>
        <c:ser>
          <c:idx val="1"/>
          <c:order val="1"/>
          <c:tx>
            <c:strRef>
              <c:f>'Motivation trends'!$E$1</c:f>
              <c:strCache>
                <c:ptCount val="1"/>
                <c:pt idx="0">
                  <c:v>GPU FLOPs (FP64)</c:v>
                </c:pt>
              </c:strCache>
            </c:strRef>
          </c:tx>
          <c:spPr>
            <a:pattFill prst="pct90">
              <a:fgClr>
                <a:srgbClr val="0E2841">
                  <a:lumMod val="50000"/>
                  <a:lumOff val="50000"/>
                </a:srgbClr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'Motivation trends'!$A$2:$B$7</c:f>
              <c:multiLvlStrCache>
                <c:ptCount val="6"/>
                <c:lvl>
                  <c:pt idx="0">
                    <c:v>2009</c:v>
                  </c:pt>
                  <c:pt idx="1">
                    <c:v>2012</c:v>
                  </c:pt>
                  <c:pt idx="2">
                    <c:v>2014</c:v>
                  </c:pt>
                  <c:pt idx="3">
                    <c:v>2018</c:v>
                  </c:pt>
                  <c:pt idx="4">
                    <c:v>2022</c:v>
                  </c:pt>
                  <c:pt idx="5">
                    <c:v>2024</c:v>
                  </c:pt>
                </c:lvl>
                <c:lvl>
                  <c:pt idx="0">
                    <c:v>Jaguar</c:v>
                  </c:pt>
                  <c:pt idx="1">
                    <c:v>Titan</c:v>
                  </c:pt>
                  <c:pt idx="2">
                    <c:v>Tianhe-2</c:v>
                  </c:pt>
                  <c:pt idx="3">
                    <c:v>Summit</c:v>
                  </c:pt>
                  <c:pt idx="4">
                    <c:v>Frontier</c:v>
                  </c:pt>
                  <c:pt idx="5">
                    <c:v>El Capitan</c:v>
                  </c:pt>
                </c:lvl>
              </c:multiLvlStrCache>
            </c:multiLvlStrRef>
          </c:cat>
          <c:val>
            <c:numRef>
              <c:f>'Motivation trends'!$E$2:$E$7</c:f>
              <c:numCache>
                <c:formatCode>0.000</c:formatCode>
                <c:ptCount val="6"/>
                <c:pt idx="0" formatCode="General">
                  <c:v>0</c:v>
                </c:pt>
                <c:pt idx="1">
                  <c:v>21.865359999999999</c:v>
                </c:pt>
                <c:pt idx="2">
                  <c:v>48.48</c:v>
                </c:pt>
                <c:pt idx="3" formatCode="#,##0.000">
                  <c:v>216</c:v>
                </c:pt>
                <c:pt idx="4" formatCode="#,##0.0">
                  <c:v>1815</c:v>
                </c:pt>
                <c:pt idx="5" formatCode="#,##0.0">
                  <c:v>1336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AE-194D-A025-A37427716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9886192"/>
        <c:axId val="109819616"/>
      </c:barChart>
      <c:catAx>
        <c:axId val="10988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9819616"/>
        <c:crossesAt val="5.0000000000000012E-4"/>
        <c:auto val="1"/>
        <c:lblAlgn val="ctr"/>
        <c:lblOffset val="100"/>
        <c:noMultiLvlLbl val="0"/>
      </c:catAx>
      <c:valAx>
        <c:axId val="1098196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x10</a:t>
                </a:r>
                <a:r>
                  <a:rPr lang="en-US" sz="1200" b="0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</a:t>
                </a:r>
                <a:r>
                  <a:rPr lang="en-US" sz="1200" b="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FLOPs</a:t>
                </a:r>
                <a:endParaRPr lang="en-US" sz="1200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3801917488442252E-2"/>
              <c:y val="0.3250517013488336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9886192"/>
        <c:crosses val="autoZero"/>
        <c:crossBetween val="between"/>
      </c:valAx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'Motivation trends'!$I$1</c:f>
              <c:strCache>
                <c:ptCount val="1"/>
                <c:pt idx="0">
                  <c:v>Total Hits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'Motivation trends'!$H$2:$H$8</c:f>
              <c:numCache>
                <c:formatCode>General</c:formatCode>
                <c:ptCount val="7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</c:numCache>
            </c:numRef>
          </c:xVal>
          <c:yVal>
            <c:numRef>
              <c:f>'Motivation trends'!$I$2:$I$8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7</c:v>
                </c:pt>
                <c:pt idx="3">
                  <c:v>18</c:v>
                </c:pt>
                <c:pt idx="4">
                  <c:v>19</c:v>
                </c:pt>
                <c:pt idx="5">
                  <c:v>80</c:v>
                </c:pt>
                <c:pt idx="6">
                  <c:v>126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4D-414B-B202-01009EA74E4C}"/>
            </c:ext>
          </c:extLst>
        </c:ser>
        <c:ser>
          <c:idx val="1"/>
          <c:order val="1"/>
          <c:tx>
            <c:strRef>
              <c:f>'Motivation trends'!$J$1</c:f>
              <c:strCache>
                <c:ptCount val="1"/>
                <c:pt idx="0">
                  <c:v>Nagi et al.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'Motivation trends'!$H$2:$H$8</c:f>
              <c:numCache>
                <c:formatCode>General</c:formatCode>
                <c:ptCount val="7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</c:numCache>
            </c:numRef>
          </c:xVal>
          <c:yVal>
            <c:numRef>
              <c:f>'Motivation trends'!$J$2:$J$8</c:f>
              <c:numCache>
                <c:formatCode>General</c:formatCode>
                <c:ptCount val="7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6</c:v>
                </c:pt>
                <c:pt idx="4">
                  <c:v>4</c:v>
                </c:pt>
                <c:pt idx="5">
                  <c:v>5</c:v>
                </c:pt>
                <c:pt idx="6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4D-414B-B202-01009EA74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757423"/>
        <c:axId val="562938223"/>
      </c:scatterChart>
      <c:valAx>
        <c:axId val="349757423"/>
        <c:scaling>
          <c:orientation val="minMax"/>
          <c:max val="2025"/>
          <c:min val="2019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62938223"/>
        <c:crosses val="autoZero"/>
        <c:crossBetween val="midCat"/>
        <c:majorUnit val="1"/>
      </c:valAx>
      <c:valAx>
        <c:axId val="562938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9757423"/>
        <c:crossesAt val="2018"/>
        <c:crossBetween val="midCat"/>
        <c:majorUnit val="2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8022669792947714E-2"/>
          <c:y val="0.13320755134057294"/>
          <c:w val="0.88551031147915349"/>
          <c:h val="0.732617260176064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'2D_Plot_Data_Table'!$B$1</c:f>
              <c:strCache>
                <c:ptCount val="1"/>
                <c:pt idx="0">
                  <c:v>Presolve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'2D_Plot_Data_Table'!$A$10:$A$14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'2D_Plot_Data_Table'!$B$10:$B$14</c:f>
              <c:numCache>
                <c:formatCode>General</c:formatCode>
                <c:ptCount val="5"/>
                <c:pt idx="0">
                  <c:v>1.0869565217391304</c:v>
                </c:pt>
                <c:pt idx="1">
                  <c:v>2.1739130434782608</c:v>
                </c:pt>
                <c:pt idx="2">
                  <c:v>2.7322404371584699</c:v>
                </c:pt>
                <c:pt idx="3">
                  <c:v>3.3333333333333335</c:v>
                </c:pt>
                <c:pt idx="4">
                  <c:v>4.395604395604396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72-AC4C-B224-31121ED6D146}"/>
            </c:ext>
          </c:extLst>
        </c:ser>
        <c:ser>
          <c:idx val="1"/>
          <c:order val="1"/>
          <c:tx>
            <c:strRef>
              <c:f>'2D_Plot_Data_Table'!$C$1</c:f>
              <c:strCache>
                <c:ptCount val="1"/>
                <c:pt idx="0">
                  <c:v>Factorization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'2D_Plot_Data_Table'!$A$10:$A$14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'2D_Plot_Data_Table'!$C$10:$C$14</c:f>
              <c:numCache>
                <c:formatCode>General</c:formatCode>
                <c:ptCount val="5"/>
                <c:pt idx="0">
                  <c:v>51.086956521739133</c:v>
                </c:pt>
                <c:pt idx="1">
                  <c:v>45.652173913043477</c:v>
                </c:pt>
                <c:pt idx="2">
                  <c:v>38.251366120218577</c:v>
                </c:pt>
                <c:pt idx="3">
                  <c:v>31.111111111111111</c:v>
                </c:pt>
                <c:pt idx="4">
                  <c:v>28.571428571428573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72-AC4C-B224-31121ED6D146}"/>
            </c:ext>
          </c:extLst>
        </c:ser>
        <c:ser>
          <c:idx val="2"/>
          <c:order val="2"/>
          <c:tx>
            <c:strRef>
              <c:f>'2D_Plot_Data_Table'!$D$1</c:f>
              <c:strCache>
                <c:ptCount val="1"/>
                <c:pt idx="0">
                  <c:v>Solve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'2D_Plot_Data_Table'!$A$10:$A$14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'2D_Plot_Data_Table'!$D$10:$D$14</c:f>
              <c:numCache>
                <c:formatCode>General</c:formatCode>
                <c:ptCount val="5"/>
                <c:pt idx="0">
                  <c:v>17.391304347826086</c:v>
                </c:pt>
                <c:pt idx="1">
                  <c:v>16.304347826086957</c:v>
                </c:pt>
                <c:pt idx="2">
                  <c:v>17.486338797814209</c:v>
                </c:pt>
                <c:pt idx="3">
                  <c:v>18.888888888888889</c:v>
                </c:pt>
                <c:pt idx="4">
                  <c:v>17.582417582417584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72-AC4C-B224-31121ED6D146}"/>
            </c:ext>
          </c:extLst>
        </c:ser>
        <c:ser>
          <c:idx val="3"/>
          <c:order val="3"/>
          <c:tx>
            <c:strRef>
              <c:f>'2D_Plot_Data_Table'!$E$1</c:f>
              <c:strCache>
                <c:ptCount val="1"/>
                <c:pt idx="0">
                  <c:v>Crossover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'2D_Plot_Data_Table'!$A$10:$A$14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'2D_Plot_Data_Table'!$E$10:$E$14</c:f>
              <c:numCache>
                <c:formatCode>General</c:formatCode>
                <c:ptCount val="5"/>
                <c:pt idx="0">
                  <c:v>30.434782608695652</c:v>
                </c:pt>
                <c:pt idx="1">
                  <c:v>35.869565217391305</c:v>
                </c:pt>
                <c:pt idx="2">
                  <c:v>41.530054644808743</c:v>
                </c:pt>
                <c:pt idx="3">
                  <c:v>46.666666666666664</c:v>
                </c:pt>
                <c:pt idx="4">
                  <c:v>49.450549450549453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72-AC4C-B224-31121ED6D1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348288447"/>
        <c:axId val="1834354976"/>
      </c:barChart>
      <c:catAx>
        <c:axId val="3482884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# CPU 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34354976"/>
        <c:crosses val="autoZero"/>
        <c:auto val="1"/>
        <c:lblAlgn val="ctr"/>
        <c:lblOffset val="100"/>
        <c:noMultiLvlLbl val="0"/>
      </c:catAx>
      <c:valAx>
        <c:axId val="183435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% of  Total Runtime</a:t>
                </a:r>
              </a:p>
            </c:rich>
          </c:tx>
          <c:layout>
            <c:manualLayout>
              <c:xMode val="edge"/>
              <c:yMode val="edge"/>
              <c:x val="1.0775740399522829E-2"/>
              <c:y val="0.255486036362961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8288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5B2B7-0FE3-724F-A396-EE60FB66D7AA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3D9F3-6881-8B47-B720-5FDF29C1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3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GPUs today as the engines behind gaming, deep learning, and now large language models. But to appreciate </a:t>
            </a:r>
            <a:r>
              <a:rPr lang="en-US" i="1" dirty="0"/>
              <a:t>why</a:t>
            </a:r>
            <a:r>
              <a:rPr lang="en-US" dirty="0"/>
              <a:t> they excel at these workloads, it helps to think in terms of a familiar trade-off: speed versus capacity.</a:t>
            </a:r>
          </a:p>
          <a:p>
            <a:r>
              <a:rPr lang="en-US" dirty="0"/>
              <a:t>In transportation, we’ve long balanced this trade-off. Airplanes move fast but carry little, while cargo ships are slow but move massive loads efficiently.</a:t>
            </a:r>
          </a:p>
          <a:p>
            <a:r>
              <a:rPr lang="en-US" dirty="0"/>
              <a:t>Something similar happened in computing. CPUs were designed for speed and responsiveness — handling a few tasks extremely quickly. But as data sizes and workloads grew, we needed a way to process </a:t>
            </a:r>
            <a:r>
              <a:rPr lang="en-US" i="1" dirty="0"/>
              <a:t>many</a:t>
            </a:r>
            <a:r>
              <a:rPr lang="en-US" dirty="0"/>
              <a:t> tasks at once rather than just one very fast. That’s where GPUs came in. They’re optimized for throughput — performing thousands of lightweight operations in parallel — even if each one takes a bit longer individually.</a:t>
            </a:r>
          </a:p>
          <a:p>
            <a:r>
              <a:rPr lang="en-US" dirty="0"/>
              <a:t>This shift proved transformative for gaming and later for AI, where the workloads naturally involve parallel operations.</a:t>
            </a:r>
          </a:p>
          <a:p>
            <a:endParaRPr lang="en-US" dirty="0"/>
          </a:p>
          <a:p>
            <a:r>
              <a:rPr lang="en-US" dirty="0"/>
              <a:t>So, in a way, GPUs are the cargo ships of modern processing — not built for quick delivery of a single packet, but for moving vast computational loads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D9F3-6881-8B47-B720-5FDF29C108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9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CPUs are optimized for latency: fewer, powerful cores with large caches.</a:t>
            </a:r>
            <a:br>
              <a:rPr lang="en-US" dirty="0"/>
            </a:br>
            <a:r>
              <a:rPr lang="en-US" dirty="0"/>
              <a:t>GPUs, on the other hand, are optimized for throughput, with thousands of simpler cores working together.</a:t>
            </a:r>
          </a:p>
          <a:p>
            <a:endParaRPr lang="en-US" dirty="0"/>
          </a:p>
          <a:p>
            <a:r>
              <a:rPr lang="en-US" dirty="0"/>
              <a:t>The key to developing such compute hardware is </a:t>
            </a:r>
            <a:r>
              <a:rPr lang="en-US" i="1" dirty="0"/>
              <a:t>SIMD parallelism </a:t>
            </a:r>
            <a:r>
              <a:rPr lang="en-US" dirty="0"/>
              <a:t>where the same instruction is executed across many data points.</a:t>
            </a:r>
            <a:br>
              <a:rPr lang="en-US" dirty="0"/>
            </a:br>
            <a:r>
              <a:rPr lang="en-US" dirty="0"/>
              <a:t>This is what makes GPUs ideal for matrix operations, image processing, and deep learning tasks.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So, in a nutshell we can say that “GPUs sacrifice some flexibility for massive parallel efficiency”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D9F3-6881-8B47-B720-5FDF29C108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8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4A67-ABFA-810B-E429-760958285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A8186-F1C9-73DD-95FE-A9580A656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9F458-0344-5751-D674-0B44D3D4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63EB-2921-2A43-AB5A-0E6F00F1715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534ED-B7C3-3F72-974F-0E721B14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F7F1B-8233-7954-AE51-2054A3EB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4DFA-1286-4345-9ECA-DC21A9A70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2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206CC-0DB8-0104-6E8B-16F3D217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63EB-2921-2A43-AB5A-0E6F00F1715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F4602-153C-05E8-ED1B-4982CFB6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8F1FE-994E-7A48-B35A-68D6F15E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4DFA-1286-4345-9ECA-DC21A9A70E7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artoon of a person holding a paper&#10;&#10;AI-generated content may be incorrect.">
            <a:extLst>
              <a:ext uri="{FF2B5EF4-FFF2-40B4-BE49-F238E27FC236}">
                <a16:creationId xmlns:a16="http://schemas.microsoft.com/office/drawing/2014/main" id="{12DE49A1-CD17-FD76-BB92-9A928C58B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7511"/>
          <a:stretch>
            <a:fillRect/>
          </a:stretch>
        </p:blipFill>
        <p:spPr>
          <a:xfrm>
            <a:off x="0" y="0"/>
            <a:ext cx="12192000" cy="8565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09D096-7B09-29FC-5402-6E4E928D6AF8}"/>
              </a:ext>
            </a:extLst>
          </p:cNvPr>
          <p:cNvSpPr txBox="1">
            <a:spLocks/>
          </p:cNvSpPr>
          <p:nvPr userDrawn="1"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49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81539-6CFA-EEDC-F06C-3BE471E5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9A02A-6FF7-07A1-E946-EA08861BE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C73A2-5C06-0C65-D5B6-EF4BEB107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DC63EB-2921-2A43-AB5A-0E6F00F17154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EB21E-16FD-F401-2D5E-12E557B29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44E0D-A0D7-9019-A36A-B6D501572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ED4DFA-1286-4345-9ECA-DC21A9A70E7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artoon of a person holding a paper&#10;&#10;AI-generated content may be incorrect.">
            <a:extLst>
              <a:ext uri="{FF2B5EF4-FFF2-40B4-BE49-F238E27FC236}">
                <a16:creationId xmlns:a16="http://schemas.microsoft.com/office/drawing/2014/main" id="{38B0E559-C8FA-3A6F-1E8F-FCF14CF588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76519" t="80675"/>
          <a:stretch>
            <a:fillRect/>
          </a:stretch>
        </p:blipFill>
        <p:spPr>
          <a:xfrm>
            <a:off x="10370916" y="6021166"/>
            <a:ext cx="1832658" cy="84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0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aches and peaches with a white border&#10;&#10;AI-generated content may be incorrect.">
            <a:extLst>
              <a:ext uri="{FF2B5EF4-FFF2-40B4-BE49-F238E27FC236}">
                <a16:creationId xmlns:a16="http://schemas.microsoft.com/office/drawing/2014/main" id="{1B993F3B-3C78-C5A4-CC5B-206AFFCB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665"/>
          <a:stretch>
            <a:fillRect/>
          </a:stretch>
        </p:blipFill>
        <p:spPr>
          <a:xfrm>
            <a:off x="0" y="0"/>
            <a:ext cx="333269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F6AEE8-1765-CA1B-6199-C590E32A9122}"/>
              </a:ext>
            </a:extLst>
          </p:cNvPr>
          <p:cNvSpPr txBox="1"/>
          <p:nvPr/>
        </p:nvSpPr>
        <p:spPr>
          <a:xfrm>
            <a:off x="3471034" y="882992"/>
            <a:ext cx="853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GPU-Accelerated Crossover Inspired by Spiral Dynamics of PDHG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F2296-3217-5CDE-FDEC-C1162D98A991}"/>
              </a:ext>
            </a:extLst>
          </p:cNvPr>
          <p:cNvSpPr txBox="1"/>
          <p:nvPr/>
        </p:nvSpPr>
        <p:spPr>
          <a:xfrm>
            <a:off x="3460017" y="3337918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Samiran Kawtikwar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Rakesh Nagi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*†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19508-B497-1E1A-A878-B2F2ECDF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4813300"/>
            <a:ext cx="3860800" cy="2044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E0A6C6-52D9-2644-E032-ED2A51084E23}"/>
              </a:ext>
            </a:extLst>
          </p:cNvPr>
          <p:cNvGrpSpPr/>
          <p:nvPr/>
        </p:nvGrpSpPr>
        <p:grpSpPr>
          <a:xfrm>
            <a:off x="4285432" y="4332829"/>
            <a:ext cx="6883570" cy="1502821"/>
            <a:chOff x="3904035" y="4358130"/>
            <a:chExt cx="6883570" cy="1502821"/>
          </a:xfrm>
        </p:grpSpPr>
        <p:pic>
          <p:nvPicPr>
            <p:cNvPr id="5" name="Picture 6" descr="University of Illinois at Urbana-Champaign Logo PNG Vector (PDF) Free  Download">
              <a:extLst>
                <a:ext uri="{FF2B5EF4-FFF2-40B4-BE49-F238E27FC236}">
                  <a16:creationId xmlns:a16="http://schemas.microsoft.com/office/drawing/2014/main" id="{6A88BA06-6ACA-9134-5D74-1F50B56F9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123" y="4444120"/>
              <a:ext cx="3168100" cy="1415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6303E6-56B2-BA53-952C-56DD2989D3A5}"/>
                </a:ext>
              </a:extLst>
            </p:cNvPr>
            <p:cNvSpPr txBox="1"/>
            <p:nvPr/>
          </p:nvSpPr>
          <p:spPr>
            <a:xfrm>
              <a:off x="3904035" y="4358131"/>
              <a:ext cx="1967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US" sz="3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A212B5-C65D-CAE9-6B46-181559DFDACE}"/>
                </a:ext>
              </a:extLst>
            </p:cNvPr>
            <p:cNvSpPr txBox="1"/>
            <p:nvPr/>
          </p:nvSpPr>
          <p:spPr>
            <a:xfrm>
              <a:off x="7738234" y="4358130"/>
              <a:ext cx="3529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†</a:t>
              </a:r>
              <a:endParaRPr lang="en-US" sz="3600" dirty="0"/>
            </a:p>
          </p:txBody>
        </p:sp>
        <p:pic>
          <p:nvPicPr>
            <p:cNvPr id="10" name="Picture 10" descr="Singapore University of Technology and Design - Prototypes for Humanity">
              <a:extLst>
                <a:ext uri="{FF2B5EF4-FFF2-40B4-BE49-F238E27FC236}">
                  <a16:creationId xmlns:a16="http://schemas.microsoft.com/office/drawing/2014/main" id="{2911B589-7E41-A2C9-1E05-E8FD626D2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835" y="4384100"/>
              <a:ext cx="2782770" cy="147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597EF6B-1E9D-EB6A-793C-11E49EADED48}"/>
              </a:ext>
            </a:extLst>
          </p:cNvPr>
          <p:cNvSpPr txBox="1"/>
          <p:nvPr/>
        </p:nvSpPr>
        <p:spPr>
          <a:xfrm>
            <a:off x="3308581" y="-3575"/>
            <a:ext cx="8859305" cy="8865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030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1AB3-1D62-2FDA-FE27-F2B4D1B482DE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PDHG-Crossover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C1D96-C515-A03E-2712-CE90115A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8447" y="1254410"/>
            <a:ext cx="7061574" cy="473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B7026-07AF-CBA8-50BC-925F0C3C570C}"/>
              </a:ext>
            </a:extLst>
          </p:cNvPr>
          <p:cNvSpPr txBox="1"/>
          <p:nvPr/>
        </p:nvSpPr>
        <p:spPr>
          <a:xfrm>
            <a:off x="268447" y="6110869"/>
            <a:ext cx="437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Julia implementation from Liu and Lu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62AA6-B23D-4754-A4BE-2989112885D1}"/>
              </a:ext>
            </a:extLst>
          </p:cNvPr>
          <p:cNvSpPr txBox="1"/>
          <p:nvPr/>
        </p:nvSpPr>
        <p:spPr>
          <a:xfrm>
            <a:off x="7772400" y="1936200"/>
            <a:ext cx="4262666" cy="336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i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parallelizable</a:t>
            </a: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crossover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fewer iterations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2 auxiliary LP solves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Primal/Dual pushes sometimes result in infeasibility and needs recovery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F75A9-B1C4-8CE8-611B-E213FBFA5302}"/>
              </a:ext>
            </a:extLst>
          </p:cNvPr>
          <p:cNvSpPr txBox="1"/>
          <p:nvPr/>
        </p:nvSpPr>
        <p:spPr>
          <a:xfrm>
            <a:off x="7835667" y="570867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 out of 100 NETLIB LPs succeed</a:t>
            </a:r>
          </a:p>
        </p:txBody>
      </p:sp>
    </p:spTree>
    <p:extLst>
      <p:ext uri="{BB962C8B-B14F-4D97-AF65-F5344CB8AC3E}">
        <p14:creationId xmlns:p14="http://schemas.microsoft.com/office/powerpoint/2010/main" val="162155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9620-F9B2-D4D9-5284-E28D9C4A2EAA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1923553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PDHG-Crossover Algorithm (Our Implementation)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96BF3C-0976-5077-DBB0-D73885A4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8447" y="1257602"/>
            <a:ext cx="8408848" cy="4723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253D28-35A5-B360-256E-CF70737A270D}"/>
              </a:ext>
            </a:extLst>
          </p:cNvPr>
          <p:cNvSpPr txBox="1"/>
          <p:nvPr/>
        </p:nvSpPr>
        <p:spPr>
          <a:xfrm>
            <a:off x="9066998" y="2377439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 library for MILP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FC210-A4D2-5A81-5BAF-8EC7914AEDD4}"/>
              </a:ext>
            </a:extLst>
          </p:cNvPr>
          <p:cNvSpPr txBox="1"/>
          <p:nvPr/>
        </p:nvSpPr>
        <p:spPr>
          <a:xfrm>
            <a:off x="9196841" y="299185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Commercial solver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6D54BF-C65A-B3C8-1C74-23A5E8BD4F02}"/>
              </a:ext>
            </a:extLst>
          </p:cNvPr>
          <p:cNvSpPr txBox="1"/>
          <p:nvPr/>
        </p:nvSpPr>
        <p:spPr>
          <a:xfrm>
            <a:off x="8812049" y="3638700"/>
            <a:ext cx="299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Sparse Linear Algebra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C50EAD-356B-B5E1-71C9-170A4F0B1D0E}"/>
              </a:ext>
            </a:extLst>
          </p:cNvPr>
          <p:cNvSpPr txBox="1"/>
          <p:nvPr/>
        </p:nvSpPr>
        <p:spPr>
          <a:xfrm>
            <a:off x="268447" y="6110869"/>
            <a:ext cx="771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 Sparse matrix storage and operations (Compressed Sparse Column)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4EB685-E3F5-D3C8-3984-8FC080432E8B}"/>
              </a:ext>
            </a:extLst>
          </p:cNvPr>
          <p:cNvSpPr txBox="1"/>
          <p:nvPr/>
        </p:nvSpPr>
        <p:spPr>
          <a:xfrm>
            <a:off x="8225420" y="5086054"/>
            <a:ext cx="3890809" cy="728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Baseline for our improvements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Geomean 4.64x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faster for NETLIB LPs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D69457-2CAD-BFF6-F4C6-AFBE3E27D00E}"/>
              </a:ext>
            </a:extLst>
          </p:cNvPr>
          <p:cNvSpPr txBox="1"/>
          <p:nvPr/>
        </p:nvSpPr>
        <p:spPr>
          <a:xfrm>
            <a:off x="8225419" y="5814138"/>
            <a:ext cx="3890809" cy="3956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/>
              </a:rPr>
              <a:t>Overall bottleneck : Auxiliary LP solve</a:t>
            </a:r>
          </a:p>
        </p:txBody>
      </p:sp>
    </p:spTree>
    <p:extLst>
      <p:ext uri="{BB962C8B-B14F-4D97-AF65-F5344CB8AC3E}">
        <p14:creationId xmlns:p14="http://schemas.microsoft.com/office/powerpoint/2010/main" val="409667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AB92-8D08-EECF-14ED-819CE9E46047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1923553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1: Concurrent Aux solve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0A074B-5EB5-37D6-D237-33A4DD6F1716}"/>
              </a:ext>
            </a:extLst>
          </p:cNvPr>
          <p:cNvSpPr txBox="1">
            <a:spLocks/>
          </p:cNvSpPr>
          <p:nvPr/>
        </p:nvSpPr>
        <p:spPr>
          <a:xfrm>
            <a:off x="277907" y="1032735"/>
            <a:ext cx="11235219" cy="56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Original algorithm uses PDLP for auxiliary LP solve; unreliable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19D69-9CC6-5C61-029A-D2707CC9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7117" y="2024898"/>
            <a:ext cx="7986558" cy="3462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E842C-0A7B-84AE-336D-035A231D41B5}"/>
              </a:ext>
            </a:extLst>
          </p:cNvPr>
          <p:cNvSpPr txBox="1"/>
          <p:nvPr/>
        </p:nvSpPr>
        <p:spPr>
          <a:xfrm>
            <a:off x="8497230" y="2281303"/>
            <a:ext cx="3694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 between: </a:t>
            </a: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 and PDLP for auxiliary solves</a:t>
            </a:r>
          </a:p>
          <a:p>
            <a:endParaRPr 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PDLP: fast but unreliable</a:t>
            </a: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Barrier: slower but reliable</a:t>
            </a:r>
          </a:p>
          <a:p>
            <a:endParaRPr 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Resource contention:</a:t>
            </a: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Barrier: On CPU with multithreading</a:t>
            </a: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PDLP: On GPU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12CDB-0E6B-04DE-52A4-02A66DBA5824}"/>
              </a:ext>
            </a:extLst>
          </p:cNvPr>
          <p:cNvSpPr txBox="1"/>
          <p:nvPr/>
        </p:nvSpPr>
        <p:spPr>
          <a:xfrm>
            <a:off x="367117" y="5918092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Basis selection based on winning method</a:t>
            </a:r>
          </a:p>
        </p:txBody>
      </p:sp>
    </p:spTree>
    <p:extLst>
      <p:ext uri="{BB962C8B-B14F-4D97-AF65-F5344CB8AC3E}">
        <p14:creationId xmlns:p14="http://schemas.microsoft.com/office/powerpoint/2010/main" val="51512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0B09-FD70-18C3-023B-FD7826E31082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1923553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1: Concurrent Aux solve --Impact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36DAC-5425-07D5-97CD-D6A297EF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5" y="926268"/>
            <a:ext cx="10670899" cy="5357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F4587-06FC-4C58-7494-48E1E2401D44}"/>
              </a:ext>
            </a:extLst>
          </p:cNvPr>
          <p:cNvSpPr txBox="1"/>
          <p:nvPr/>
        </p:nvSpPr>
        <p:spPr>
          <a:xfrm>
            <a:off x="555335" y="6356194"/>
            <a:ext cx="5228739" cy="395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Geomean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11.87x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faster over baseline for NETLIB LPs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7716E-CF12-19DE-F585-199ACA0A5412}"/>
              </a:ext>
            </a:extLst>
          </p:cNvPr>
          <p:cNvSpPr txBox="1"/>
          <p:nvPr/>
        </p:nvSpPr>
        <p:spPr>
          <a:xfrm>
            <a:off x="7456141" y="6356194"/>
            <a:ext cx="3300904" cy="3956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Slowdown for some MIPLIB LPs</a:t>
            </a:r>
          </a:p>
        </p:txBody>
      </p:sp>
    </p:spTree>
    <p:extLst>
      <p:ext uri="{BB962C8B-B14F-4D97-AF65-F5344CB8AC3E}">
        <p14:creationId xmlns:p14="http://schemas.microsoft.com/office/powerpoint/2010/main" val="32931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97C8-5770-D5A3-4D75-E1C6B950EAF8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1923553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2: Concurrent Aux solve with Adaptive Override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E958C-BD4B-8207-99E5-08CD9EE774FF}"/>
              </a:ext>
            </a:extLst>
          </p:cNvPr>
          <p:cNvSpPr txBox="1"/>
          <p:nvPr/>
        </p:nvSpPr>
        <p:spPr>
          <a:xfrm>
            <a:off x="268447" y="1159726"/>
            <a:ext cx="6355330" cy="395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Concurrent Aux solve had slowdown for some large MIPLIB LPs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B0BF4-60F9-B6A7-53E1-440B36BA117F}"/>
              </a:ext>
            </a:extLst>
          </p:cNvPr>
          <p:cNvSpPr txBox="1"/>
          <p:nvPr/>
        </p:nvSpPr>
        <p:spPr>
          <a:xfrm>
            <a:off x="614135" y="1663948"/>
            <a:ext cx="6846031" cy="39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Reason: PDLP solution is typically sparser than Barrier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97F94-BD33-71D7-FC05-E8E9FE01D994}"/>
              </a:ext>
            </a:extLst>
          </p:cNvPr>
          <p:cNvSpPr txBox="1"/>
          <p:nvPr/>
        </p:nvSpPr>
        <p:spPr>
          <a:xfrm>
            <a:off x="614135" y="2168170"/>
            <a:ext cx="6846031" cy="39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Solution: Override working solution from PDLP solve (if better)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E354C1-6DAF-D10D-7BCE-0D9D978F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8268" y="2962552"/>
            <a:ext cx="10205035" cy="2397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B0731D-1319-1693-C2A3-7F25FE5CB1BA}"/>
              </a:ext>
            </a:extLst>
          </p:cNvPr>
          <p:cNvSpPr txBox="1"/>
          <p:nvPr/>
        </p:nvSpPr>
        <p:spPr>
          <a:xfrm>
            <a:off x="614135" y="5758689"/>
            <a:ext cx="6846031" cy="39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Decide solution quality using pushes remaining</a:t>
            </a:r>
          </a:p>
        </p:txBody>
      </p:sp>
    </p:spTree>
    <p:extLst>
      <p:ext uri="{BB962C8B-B14F-4D97-AF65-F5344CB8AC3E}">
        <p14:creationId xmlns:p14="http://schemas.microsoft.com/office/powerpoint/2010/main" val="201946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58CB-818E-F1CD-43D8-77B6DE23D830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1923553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2: Adaptive Override Impact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B5235-5F9A-1575-37BA-B18F5A88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806" y="1180288"/>
            <a:ext cx="6299621" cy="4702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0B5070-B8A4-741B-A0B2-8F2F4848350E}"/>
              </a:ext>
            </a:extLst>
          </p:cNvPr>
          <p:cNvSpPr txBox="1"/>
          <p:nvPr/>
        </p:nvSpPr>
        <p:spPr>
          <a:xfrm>
            <a:off x="740542" y="588911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profile over MIPLIB (Higher is Better)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62EE-E813-5EA6-1E14-D4FD8499089F}"/>
              </a:ext>
            </a:extLst>
          </p:cNvPr>
          <p:cNvSpPr txBox="1"/>
          <p:nvPr/>
        </p:nvSpPr>
        <p:spPr>
          <a:xfrm>
            <a:off x="6897694" y="1349842"/>
            <a:ext cx="3781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override:</a:t>
            </a: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performance and Robustness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DE03F-420C-603F-3C06-672300C988AA}"/>
              </a:ext>
            </a:extLst>
          </p:cNvPr>
          <p:cNvSpPr txBox="1"/>
          <p:nvPr/>
        </p:nvSpPr>
        <p:spPr>
          <a:xfrm>
            <a:off x="7303621" y="5258013"/>
            <a:ext cx="431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bottleneck: Iterative QR factorization </a:t>
            </a:r>
          </a:p>
        </p:txBody>
      </p:sp>
      <p:pic>
        <p:nvPicPr>
          <p:cNvPr id="13" name="Picture 12" descr="A graph with green rectangles and red dots&#10;&#10;AI-generated content may be incorrect.">
            <a:extLst>
              <a:ext uri="{FF2B5EF4-FFF2-40B4-BE49-F238E27FC236}">
                <a16:creationId xmlns:a16="http://schemas.microsoft.com/office/drawing/2014/main" id="{F1DCE376-74E4-E9F3-4AC7-A7C7405A8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24" y="2280830"/>
            <a:ext cx="5546176" cy="22858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4F0645-4C75-B97C-125C-0D86319BB7B5}"/>
              </a:ext>
            </a:extLst>
          </p:cNvPr>
          <p:cNvSpPr txBox="1"/>
          <p:nvPr/>
        </p:nvSpPr>
        <p:spPr>
          <a:xfrm>
            <a:off x="8437943" y="4573769"/>
            <a:ext cx="2909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Times New Roman" panose="02020603050405020304"/>
              </a:rPr>
              <a:t>Speedup Relative to baseline</a:t>
            </a:r>
          </a:p>
        </p:txBody>
      </p:sp>
    </p:spTree>
    <p:extLst>
      <p:ext uri="{BB962C8B-B14F-4D97-AF65-F5344CB8AC3E}">
        <p14:creationId xmlns:p14="http://schemas.microsoft.com/office/powerpoint/2010/main" val="12366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4970-1E37-ADE0-43CA-9DF15A4EB3EA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1923553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3: Simultaneous Spiral Rays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4753AC5-DB5A-3E6E-9964-B34A8F58F7D0}"/>
              </a:ext>
            </a:extLst>
          </p:cNvPr>
          <p:cNvSpPr txBox="1">
            <a:spLocks/>
          </p:cNvSpPr>
          <p:nvPr/>
        </p:nvSpPr>
        <p:spPr>
          <a:xfrm>
            <a:off x="277907" y="1032734"/>
            <a:ext cx="7070747" cy="1297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multiple rays with 2-phase OLS solve:</a:t>
            </a: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QR factorization + Triangular system solve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A55D51C-15DF-C953-7FA4-CB0515AA8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67" y="2112325"/>
            <a:ext cx="1307708" cy="7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2067A0C-5551-B7FB-3803-43E41C278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65" y="2131023"/>
            <a:ext cx="1434256" cy="74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ED9B94-D5A0-A381-DBED-7BC50EF8F29D}"/>
              </a:ext>
            </a:extLst>
          </p:cNvPr>
          <p:cNvSpPr txBox="1"/>
          <p:nvPr/>
        </p:nvSpPr>
        <p:spPr>
          <a:xfrm>
            <a:off x="5485595" y="2209753"/>
            <a:ext cx="2004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and dummy push on multiple rays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3DEE0C-6CEF-F3D8-5B7D-E0C42019BC82}"/>
              </a:ext>
            </a:extLst>
          </p:cNvPr>
          <p:cNvSpPr txBox="1"/>
          <p:nvPr/>
        </p:nvSpPr>
        <p:spPr>
          <a:xfrm>
            <a:off x="3202670" y="2231182"/>
            <a:ext cx="387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FDDA8B4-5C57-C1D0-74F3-7744AE7FF166}"/>
              </a:ext>
            </a:extLst>
          </p:cNvPr>
          <p:cNvSpPr/>
          <p:nvPr/>
        </p:nvSpPr>
        <p:spPr>
          <a:xfrm>
            <a:off x="7734650" y="2341342"/>
            <a:ext cx="992907" cy="321595"/>
          </a:xfrm>
          <a:prstGeom prst="rightArrow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FDF5B-5F6B-FA6F-9867-13720548BE49}"/>
              </a:ext>
            </a:extLst>
          </p:cNvPr>
          <p:cNvSpPr txBox="1"/>
          <p:nvPr/>
        </p:nvSpPr>
        <p:spPr>
          <a:xfrm>
            <a:off x="9090024" y="2169626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Greedily select the </a:t>
            </a:r>
          </a:p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ray &amp; push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FF9C2-9887-DDD1-53F8-B308EE10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879" y="3104952"/>
            <a:ext cx="3439431" cy="32507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7A672A-3531-EF5E-7487-9A3686980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47" y="3104952"/>
            <a:ext cx="3345082" cy="32507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F319D5-CCB5-F7FB-05B1-A2299C9A5842}"/>
              </a:ext>
            </a:extLst>
          </p:cNvPr>
          <p:cNvSpPr txBox="1"/>
          <p:nvPr/>
        </p:nvSpPr>
        <p:spPr>
          <a:xfrm>
            <a:off x="1692201" y="6355686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slightly fewer primal and dual pushes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066DDE-5A1C-9931-7C13-26246B7AC040}"/>
              </a:ext>
            </a:extLst>
          </p:cNvPr>
          <p:cNvSpPr txBox="1"/>
          <p:nvPr/>
        </p:nvSpPr>
        <p:spPr>
          <a:xfrm>
            <a:off x="7894041" y="3104952"/>
            <a:ext cx="3833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Geomean Reductions (Over MIPLIB):</a:t>
            </a:r>
          </a:p>
          <a:p>
            <a:endParaRPr 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Primal Pushes: 	1.24x</a:t>
            </a: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 Pushes: 	1.07x</a:t>
            </a:r>
          </a:p>
          <a:p>
            <a:endParaRPr 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		1.26x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0B9343-046C-EF8E-58D3-89A724A1B33C}"/>
              </a:ext>
            </a:extLst>
          </p:cNvPr>
          <p:cNvSpPr txBox="1"/>
          <p:nvPr/>
        </p:nvSpPr>
        <p:spPr>
          <a:xfrm>
            <a:off x="8256653" y="5301293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Robustness due to</a:t>
            </a:r>
          </a:p>
          <a:p>
            <a:pPr algn="ctr"/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avoiding infeasibility</a:t>
            </a:r>
          </a:p>
        </p:txBody>
      </p:sp>
    </p:spTree>
    <p:extLst>
      <p:ext uri="{BB962C8B-B14F-4D97-AF65-F5344CB8AC3E}">
        <p14:creationId xmlns:p14="http://schemas.microsoft.com/office/powerpoint/2010/main" val="26146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8E31-6DE8-F3F3-3991-D7D9A1EE1F68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1923553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Improvements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160D6-3A01-2056-F0B5-FB6D1169B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78" y="1018339"/>
            <a:ext cx="10284844" cy="3792382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A9399EB-E4AA-5558-6FCA-291BFC4D523B}"/>
              </a:ext>
            </a:extLst>
          </p:cNvPr>
          <p:cNvCxnSpPr>
            <a:cxnSpLocks/>
          </p:cNvCxnSpPr>
          <p:nvPr/>
        </p:nvCxnSpPr>
        <p:spPr>
          <a:xfrm flipV="1">
            <a:off x="4404223" y="2290194"/>
            <a:ext cx="1006675" cy="99829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68E64A3-49DD-BBD4-4DDD-165894CAC945}"/>
              </a:ext>
            </a:extLst>
          </p:cNvPr>
          <p:cNvCxnSpPr>
            <a:cxnSpLocks/>
          </p:cNvCxnSpPr>
          <p:nvPr/>
        </p:nvCxnSpPr>
        <p:spPr>
          <a:xfrm flipV="1">
            <a:off x="5890786" y="2290194"/>
            <a:ext cx="1006675" cy="99829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78DD03B-9774-D13B-B84E-447E402AA7A7}"/>
              </a:ext>
            </a:extLst>
          </p:cNvPr>
          <p:cNvCxnSpPr>
            <a:cxnSpLocks/>
          </p:cNvCxnSpPr>
          <p:nvPr/>
        </p:nvCxnSpPr>
        <p:spPr>
          <a:xfrm flipV="1">
            <a:off x="7377349" y="2290194"/>
            <a:ext cx="1741484" cy="32856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B7405-E491-F3E5-9337-C49150E3A983}"/>
              </a:ext>
            </a:extLst>
          </p:cNvPr>
          <p:cNvSpPr/>
          <p:nvPr/>
        </p:nvSpPr>
        <p:spPr>
          <a:xfrm>
            <a:off x="3926047" y="3429000"/>
            <a:ext cx="5721291" cy="3712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97132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B578C-16E8-CC02-188F-F3C22EA037F1}"/>
              </a:ext>
            </a:extLst>
          </p:cNvPr>
          <p:cNvSpPr txBox="1"/>
          <p:nvPr/>
        </p:nvSpPr>
        <p:spPr>
          <a:xfrm>
            <a:off x="8731595" y="4706258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OOM cases</a:t>
            </a:r>
          </a:p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 needs more memory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878506-5A97-9AC6-F109-614158444B27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>
            <a:off x="6786693" y="3800213"/>
            <a:ext cx="1944902" cy="1229211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57948A-1096-06F0-C03E-4A88C8872652}"/>
              </a:ext>
            </a:extLst>
          </p:cNvPr>
          <p:cNvSpPr txBox="1"/>
          <p:nvPr/>
        </p:nvSpPr>
        <p:spPr>
          <a:xfrm>
            <a:off x="2461832" y="5620958"/>
            <a:ext cx="7268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solve 13.9% more problems (from MIPLIB)</a:t>
            </a:r>
          </a:p>
        </p:txBody>
      </p:sp>
    </p:spTree>
    <p:extLst>
      <p:ext uri="{BB962C8B-B14F-4D97-AF65-F5344CB8AC3E}">
        <p14:creationId xmlns:p14="http://schemas.microsoft.com/office/powerpoint/2010/main" val="4216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606E-3C23-7B2B-5CB7-F9B0AD0DCAE8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1923553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COPT crossover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85ED7C-2F27-152D-7D68-8E5076A007DE}"/>
              </a:ext>
            </a:extLst>
          </p:cNvPr>
          <p:cNvSpPr txBox="1">
            <a:spLocks/>
          </p:cNvSpPr>
          <p:nvPr/>
        </p:nvSpPr>
        <p:spPr>
          <a:xfrm>
            <a:off x="3007721" y="6409189"/>
            <a:ext cx="6176558" cy="44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Significantly fewer pushes, but still ~25x slower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CC31CB-DB9A-C703-DC3E-7A819F2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216" y="971550"/>
            <a:ext cx="5245100" cy="491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098A8-98E5-6329-C9CC-71EF4613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86" y="1019066"/>
            <a:ext cx="511810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161684-A90B-AB5E-575A-1B03F94C4DFC}"/>
              </a:ext>
            </a:extLst>
          </p:cNvPr>
          <p:cNvSpPr txBox="1"/>
          <p:nvPr/>
        </p:nvSpPr>
        <p:spPr>
          <a:xfrm>
            <a:off x="1981045" y="5892434"/>
            <a:ext cx="270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~600x fewer primal pushes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97A4E-0EC2-9C3B-3613-760B41A2CD58}"/>
              </a:ext>
            </a:extLst>
          </p:cNvPr>
          <p:cNvSpPr txBox="1"/>
          <p:nvPr/>
        </p:nvSpPr>
        <p:spPr>
          <a:xfrm>
            <a:off x="7907327" y="5886450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~16.3x fewer dual pushes</a:t>
            </a:r>
          </a:p>
        </p:txBody>
      </p:sp>
    </p:spTree>
    <p:extLst>
      <p:ext uri="{BB962C8B-B14F-4D97-AF65-F5344CB8AC3E}">
        <p14:creationId xmlns:p14="http://schemas.microsoft.com/office/powerpoint/2010/main" val="70081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A0A9-19F6-5CAE-CADA-DC518C010685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1923553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F8D80B-AAA9-F8E1-C1FB-F0DEA177EE30}"/>
              </a:ext>
            </a:extLst>
          </p:cNvPr>
          <p:cNvSpPr txBox="1">
            <a:spLocks/>
          </p:cNvSpPr>
          <p:nvPr/>
        </p:nvSpPr>
        <p:spPr>
          <a:xfrm>
            <a:off x="277907" y="1032735"/>
            <a:ext cx="10008126" cy="5548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Significant reliability improvements (solves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148 more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MIPLIB instances)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Significant Performance improvements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50x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(geomean) compared to Julia implementation for NETLIB LPs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~ 5x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(geomean) compared to PDLP only baseline for MIPLIB LPs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~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fewer iterations than traditional methods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 bottleneck: Repeated QR factorizations. 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Need low-rank approximations for faster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refactorizations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Warm starting PDLP can improve Aux LP solve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E7CCC-6921-984E-4909-515658DE2D3D}"/>
              </a:ext>
            </a:extLst>
          </p:cNvPr>
          <p:cNvSpPr txBox="1"/>
          <p:nvPr/>
        </p:nvSpPr>
        <p:spPr>
          <a:xfrm>
            <a:off x="495019" y="5893352"/>
            <a:ext cx="979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parallel crossover solution with GPU acceleration</a:t>
            </a:r>
          </a:p>
        </p:txBody>
      </p:sp>
    </p:spTree>
    <p:extLst>
      <p:ext uri="{BB962C8B-B14F-4D97-AF65-F5344CB8AC3E}">
        <p14:creationId xmlns:p14="http://schemas.microsoft.com/office/powerpoint/2010/main" val="414704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B48B-606C-A4B1-D57A-5BBA1267A72F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95B1-531E-4437-D752-2785F2FD031C}"/>
              </a:ext>
            </a:extLst>
          </p:cNvPr>
          <p:cNvSpPr txBox="1">
            <a:spLocks/>
          </p:cNvSpPr>
          <p:nvPr/>
        </p:nvSpPr>
        <p:spPr>
          <a:xfrm>
            <a:off x="268447" y="1086693"/>
            <a:ext cx="11063815" cy="48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The tread off between Time (Latency) and Capacity (Bandwidth)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DED301-3B67-31E6-84BD-FDBF4AB8EE5B}"/>
              </a:ext>
            </a:extLst>
          </p:cNvPr>
          <p:cNvSpPr txBox="1">
            <a:spLocks/>
          </p:cNvSpPr>
          <p:nvPr/>
        </p:nvSpPr>
        <p:spPr>
          <a:xfrm>
            <a:off x="3282472" y="6235008"/>
            <a:ext cx="5216628" cy="38863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GPUs are the cargo ships of modern processing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546789-C73F-62CC-B861-768130595A53}"/>
              </a:ext>
            </a:extLst>
          </p:cNvPr>
          <p:cNvGrpSpPr/>
          <p:nvPr/>
        </p:nvGrpSpPr>
        <p:grpSpPr>
          <a:xfrm>
            <a:off x="345036" y="1998240"/>
            <a:ext cx="5521400" cy="3958526"/>
            <a:chOff x="2559724" y="1709956"/>
            <a:chExt cx="6849842" cy="510047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5E9EAA-7A0E-4C7B-A9B0-66501EC81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9261" y="1709956"/>
              <a:ext cx="0" cy="4584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4203BF-8F79-0F12-FF58-996F4108D81F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61" y="6299916"/>
              <a:ext cx="62803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DD0C29-C1C5-840D-3663-1AC3A79E6E7E}"/>
                </a:ext>
              </a:extLst>
            </p:cNvPr>
            <p:cNvSpPr txBox="1"/>
            <p:nvPr/>
          </p:nvSpPr>
          <p:spPr>
            <a:xfrm>
              <a:off x="5491360" y="6357658"/>
              <a:ext cx="1269063" cy="452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4505B4-CD0C-F63C-27C1-341092A06133}"/>
                </a:ext>
              </a:extLst>
            </p:cNvPr>
            <p:cNvSpPr txBox="1"/>
            <p:nvPr/>
          </p:nvSpPr>
          <p:spPr>
            <a:xfrm rot="16200000">
              <a:off x="1499890" y="3636875"/>
              <a:ext cx="2596861" cy="47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Cargo Capacity</a:t>
              </a:r>
            </a:p>
          </p:txBody>
        </p:sp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F1E8E371-8D07-69E4-59BC-EDD03A2D9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3298276" y="4495649"/>
              <a:ext cx="2704743" cy="1661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What Factors Affect Container Ship Capacity? - Martide">
              <a:extLst>
                <a:ext uri="{FF2B5EF4-FFF2-40B4-BE49-F238E27FC236}">
                  <a16:creationId xmlns:a16="http://schemas.microsoft.com/office/drawing/2014/main" id="{DB9759B7-2EE8-3F3B-8EC5-F481943B0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892" y="1817100"/>
              <a:ext cx="3154680" cy="21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F86E6-1277-0439-30E5-F2250F494D5B}"/>
              </a:ext>
            </a:extLst>
          </p:cNvPr>
          <p:cNvGrpSpPr/>
          <p:nvPr/>
        </p:nvGrpSpPr>
        <p:grpSpPr>
          <a:xfrm>
            <a:off x="6140091" y="1859506"/>
            <a:ext cx="5373035" cy="4156063"/>
            <a:chOff x="6140091" y="2110593"/>
            <a:chExt cx="5373035" cy="41560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476E63-9402-B513-9A09-574C32B51D9A}"/>
                </a:ext>
              </a:extLst>
            </p:cNvPr>
            <p:cNvGrpSpPr/>
            <p:nvPr/>
          </p:nvGrpSpPr>
          <p:grpSpPr>
            <a:xfrm>
              <a:off x="6140091" y="2110593"/>
              <a:ext cx="5373035" cy="4156063"/>
              <a:chOff x="2467382" y="1709956"/>
              <a:chExt cx="6942184" cy="5094954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3D41159-9455-1813-E445-8F5453BAC4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9261" y="1709956"/>
                <a:ext cx="0" cy="45844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EAB7E20-FFB1-58B5-F5E1-2DFFA4D9E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9261" y="6299916"/>
                <a:ext cx="628030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223A48-B0A9-98D0-B6B4-3577A95A2F61}"/>
                  </a:ext>
                </a:extLst>
              </p:cNvPr>
              <p:cNvSpPr txBox="1"/>
              <p:nvPr/>
            </p:nvSpPr>
            <p:spPr>
              <a:xfrm>
                <a:off x="5805183" y="6352143"/>
                <a:ext cx="1269064" cy="45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Latency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23F140-0190-057B-AF7B-74A9DE316AF0}"/>
                  </a:ext>
                </a:extLst>
              </p:cNvPr>
              <p:cNvSpPr txBox="1"/>
              <p:nvPr/>
            </p:nvSpPr>
            <p:spPr>
              <a:xfrm rot="16200000">
                <a:off x="1407549" y="3395415"/>
                <a:ext cx="2596858" cy="477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Bandwidth</a:t>
                </a:r>
              </a:p>
            </p:txBody>
          </p:sp>
        </p:grpSp>
        <p:pic>
          <p:nvPicPr>
            <p:cNvPr id="17" name="Picture 10" descr="CPU Price: Understanding the Cost of Computer Processors">
              <a:extLst>
                <a:ext uri="{FF2B5EF4-FFF2-40B4-BE49-F238E27FC236}">
                  <a16:creationId xmlns:a16="http://schemas.microsoft.com/office/drawing/2014/main" id="{ED522814-CCD0-7B05-6727-8683F3DA8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7" r="9337" b="8730"/>
            <a:stretch/>
          </p:blipFill>
          <p:spPr bwMode="auto">
            <a:xfrm>
              <a:off x="6840755" y="4429039"/>
              <a:ext cx="1781749" cy="1263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ew Attack Shows Risks of Browsers Giving Websites Access to GPU -  SecurityWeek">
              <a:extLst>
                <a:ext uri="{FF2B5EF4-FFF2-40B4-BE49-F238E27FC236}">
                  <a16:creationId xmlns:a16="http://schemas.microsoft.com/office/drawing/2014/main" id="{3FF36C17-9505-5D09-BAE9-35DDD30ECA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"/>
            <a:stretch/>
          </p:blipFill>
          <p:spPr bwMode="auto">
            <a:xfrm>
              <a:off x="8810892" y="2234497"/>
              <a:ext cx="2702234" cy="1642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D389F09F-5DEC-886A-6034-220CE4DB57B2}"/>
                </a:ext>
              </a:extLst>
            </p:cNvPr>
            <p:cNvSpPr/>
            <p:nvPr/>
          </p:nvSpPr>
          <p:spPr>
            <a:xfrm rot="18710079">
              <a:off x="7317571" y="2074681"/>
              <a:ext cx="735106" cy="1326776"/>
            </a:xfrm>
            <a:prstGeom prst="upArrow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rgbClr val="1B46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Ideal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78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D187B4-5519-D556-1E2F-597E6D79320A}"/>
              </a:ext>
            </a:extLst>
          </p:cNvPr>
          <p:cNvSpPr/>
          <p:nvPr/>
        </p:nvSpPr>
        <p:spPr>
          <a:xfrm>
            <a:off x="1612134" y="1741669"/>
            <a:ext cx="2743200" cy="2743200"/>
          </a:xfrm>
          <a:prstGeom prst="ellipse">
            <a:avLst/>
          </a:prstGeom>
          <a:solidFill>
            <a:srgbClr val="4472C4">
              <a:lumMod val="20000"/>
              <a:lumOff val="80000"/>
            </a:srgb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5821A3-6462-EEDE-188F-6143FDD702C3}"/>
              </a:ext>
            </a:extLst>
          </p:cNvPr>
          <p:cNvGrpSpPr/>
          <p:nvPr/>
        </p:nvGrpSpPr>
        <p:grpSpPr>
          <a:xfrm>
            <a:off x="890616" y="4593136"/>
            <a:ext cx="4186236" cy="845450"/>
            <a:chOff x="5779485" y="2999001"/>
            <a:chExt cx="3600000" cy="72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281FC7-673F-CE77-47F1-7D90321D057D}"/>
                </a:ext>
              </a:extLst>
            </p:cNvPr>
            <p:cNvSpPr/>
            <p:nvPr/>
          </p:nvSpPr>
          <p:spPr>
            <a:xfrm>
              <a:off x="5779485" y="2999001"/>
              <a:ext cx="3600000" cy="720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430F03-C703-204B-F17A-D0B493EE65F1}"/>
                </a:ext>
              </a:extLst>
            </p:cNvPr>
            <p:cNvSpPr txBox="1"/>
            <p:nvPr/>
          </p:nvSpPr>
          <p:spPr>
            <a:xfrm>
              <a:off x="5779485" y="2999001"/>
              <a:ext cx="3600000" cy="720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13335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cap="all"/>
              </a:pPr>
              <a:r>
                <a:rPr kumimoji="0" lang="en-US" sz="4000" b="1" i="0" u="none" strike="noStrike" kern="0" cap="all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Questions ?</a:t>
              </a:r>
            </a:p>
          </p:txBody>
        </p:sp>
      </p:grpSp>
      <p:pic>
        <p:nvPicPr>
          <p:cNvPr id="6" name="Graphic 5" descr="Questions outline">
            <a:extLst>
              <a:ext uri="{FF2B5EF4-FFF2-40B4-BE49-F238E27FC236}">
                <a16:creationId xmlns:a16="http://schemas.microsoft.com/office/drawing/2014/main" id="{EF98AC10-75A8-7801-7382-8E6D7F6D0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126" y="2272661"/>
            <a:ext cx="1681216" cy="1681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7783C-324A-05EB-32D7-4FC248876267}"/>
              </a:ext>
            </a:extLst>
          </p:cNvPr>
          <p:cNvSpPr txBox="1"/>
          <p:nvPr/>
        </p:nvSpPr>
        <p:spPr>
          <a:xfrm>
            <a:off x="4190035" y="5810062"/>
            <a:ext cx="3811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CADEMY ENGRAVED LET PLAIN:1.0" panose="020000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340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CC4512B-966C-B70D-53E3-EBE9008527AE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vs GPU</a:t>
            </a:r>
          </a:p>
        </p:txBody>
      </p:sp>
      <p:pic>
        <p:nvPicPr>
          <p:cNvPr id="26" name="Picture 10" descr="CPU Price: Understanding the Cost of Computer Processors">
            <a:extLst>
              <a:ext uri="{FF2B5EF4-FFF2-40B4-BE49-F238E27FC236}">
                <a16:creationId xmlns:a16="http://schemas.microsoft.com/office/drawing/2014/main" id="{4351D729-5D30-869F-3230-FC251A738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7" r="9337" b="8730"/>
          <a:stretch/>
        </p:blipFill>
        <p:spPr bwMode="auto">
          <a:xfrm>
            <a:off x="3108840" y="1014068"/>
            <a:ext cx="2316760" cy="164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New Attack Shows Risks of Browsers Giving Websites Access to GPU -  SecurityWeek">
            <a:extLst>
              <a:ext uri="{FF2B5EF4-FFF2-40B4-BE49-F238E27FC236}">
                <a16:creationId xmlns:a16="http://schemas.microsoft.com/office/drawing/2014/main" id="{364CD682-536B-88EC-B0F0-5FAE44F22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/>
          <a:stretch/>
        </p:blipFill>
        <p:spPr bwMode="auto">
          <a:xfrm>
            <a:off x="6689167" y="1044869"/>
            <a:ext cx="2702234" cy="164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5D6DD1E-083D-36D3-1817-1798D790BFE1}"/>
              </a:ext>
            </a:extLst>
          </p:cNvPr>
          <p:cNvSpPr txBox="1">
            <a:spLocks/>
          </p:cNvSpPr>
          <p:nvPr/>
        </p:nvSpPr>
        <p:spPr>
          <a:xfrm>
            <a:off x="3108841" y="2817849"/>
            <a:ext cx="2316760" cy="3886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Latency Optimized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FB01DB1-885C-7AAF-C681-ED09C97B8691}"/>
              </a:ext>
            </a:extLst>
          </p:cNvPr>
          <p:cNvSpPr txBox="1">
            <a:spLocks/>
          </p:cNvSpPr>
          <p:nvPr/>
        </p:nvSpPr>
        <p:spPr>
          <a:xfrm>
            <a:off x="6689167" y="2848650"/>
            <a:ext cx="2702234" cy="38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/>
              <a:t>Throughput Optimized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D6FCFB-0167-F478-8251-EF75FA46F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7" y="3151353"/>
            <a:ext cx="2608913" cy="21966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EF6CDD-5F7B-D30B-9D3C-76D9D9746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803" y="3187095"/>
            <a:ext cx="2523542" cy="204224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602068E-B7B5-E480-3F90-787E55F0B7FF}"/>
              </a:ext>
            </a:extLst>
          </p:cNvPr>
          <p:cNvGrpSpPr/>
          <p:nvPr/>
        </p:nvGrpSpPr>
        <p:grpSpPr>
          <a:xfrm>
            <a:off x="2855463" y="3398006"/>
            <a:ext cx="2818183" cy="1230056"/>
            <a:chOff x="3109790" y="3670824"/>
            <a:chExt cx="2818183" cy="12300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CD343C-93A8-539C-0A1D-02B7003845C3}"/>
                </a:ext>
              </a:extLst>
            </p:cNvPr>
            <p:cNvSpPr txBox="1"/>
            <p:nvPr/>
          </p:nvSpPr>
          <p:spPr>
            <a:xfrm>
              <a:off x="3109790" y="3670824"/>
              <a:ext cx="2780995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>
                  <a:solidFill>
                    <a:srgbClr val="221E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cache pools 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D4D0D7-7929-A2E0-87B6-1DC774FE85BC}"/>
                </a:ext>
              </a:extLst>
            </p:cNvPr>
            <p:cNvSpPr txBox="1"/>
            <p:nvPr/>
          </p:nvSpPr>
          <p:spPr>
            <a:xfrm>
              <a:off x="3109791" y="4101186"/>
              <a:ext cx="2818182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>
                  <a:solidFill>
                    <a:srgbClr val="221E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dominates 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6BBAD1-ADED-E7C7-4FF8-7A3345DA6B13}"/>
                </a:ext>
              </a:extLst>
            </p:cNvPr>
            <p:cNvSpPr txBox="1"/>
            <p:nvPr/>
          </p:nvSpPr>
          <p:spPr>
            <a:xfrm>
              <a:off x="3109791" y="4531548"/>
              <a:ext cx="2818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Hundreds of cores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F171AF-1A58-1CC9-B9F1-5846338C53D2}"/>
              </a:ext>
            </a:extLst>
          </p:cNvPr>
          <p:cNvGrpSpPr/>
          <p:nvPr/>
        </p:nvGrpSpPr>
        <p:grpSpPr>
          <a:xfrm>
            <a:off x="6570553" y="3429000"/>
            <a:ext cx="2818182" cy="1175885"/>
            <a:chOff x="6466116" y="3724995"/>
            <a:chExt cx="2818182" cy="11758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3F0BE5-3FD6-3826-DF21-ADE8CD3F9834}"/>
                </a:ext>
              </a:extLst>
            </p:cNvPr>
            <p:cNvSpPr txBox="1"/>
            <p:nvPr/>
          </p:nvSpPr>
          <p:spPr>
            <a:xfrm>
              <a:off x="6466116" y="3724995"/>
              <a:ext cx="2818182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>
                  <a:solidFill>
                    <a:srgbClr val="221E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 cache/core</a:t>
              </a:r>
              <a:endParaRPr lang="en-US">
                <a:solidFill>
                  <a:srgbClr val="221E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35A7AF-DC38-CB09-88C2-26BD2F341929}"/>
                </a:ext>
              </a:extLst>
            </p:cNvPr>
            <p:cNvSpPr txBox="1"/>
            <p:nvPr/>
          </p:nvSpPr>
          <p:spPr>
            <a:xfrm>
              <a:off x="6466116" y="4134882"/>
              <a:ext cx="2749863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>
                  <a:solidFill>
                    <a:srgbClr val="221E1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dominates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F84DE1-B501-F251-96CF-7FD0C060AD69}"/>
                </a:ext>
              </a:extLst>
            </p:cNvPr>
            <p:cNvSpPr txBox="1"/>
            <p:nvPr/>
          </p:nvSpPr>
          <p:spPr>
            <a:xfrm>
              <a:off x="6468781" y="4531548"/>
              <a:ext cx="2749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Thousands of cores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34BBF8-F609-40AC-D192-54FED333D096}"/>
              </a:ext>
            </a:extLst>
          </p:cNvPr>
          <p:cNvSpPr txBox="1"/>
          <p:nvPr/>
        </p:nvSpPr>
        <p:spPr>
          <a:xfrm>
            <a:off x="3160622" y="5489771"/>
            <a:ext cx="5820825" cy="679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performance differentiator: 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Instruction Multi Data (SIMD) parallelism with HBM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633D46-CDE3-F9CF-2D11-CB7B89803BAF}"/>
              </a:ext>
            </a:extLst>
          </p:cNvPr>
          <p:cNvCxnSpPr>
            <a:cxnSpLocks/>
          </p:cNvCxnSpPr>
          <p:nvPr/>
        </p:nvCxnSpPr>
        <p:spPr>
          <a:xfrm>
            <a:off x="6096000" y="973123"/>
            <a:ext cx="0" cy="408530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FA6B0B-D344-5C40-5DE1-1489DED9AA50}"/>
              </a:ext>
            </a:extLst>
          </p:cNvPr>
          <p:cNvSpPr txBox="1"/>
          <p:nvPr/>
        </p:nvSpPr>
        <p:spPr>
          <a:xfrm>
            <a:off x="2545659" y="6263834"/>
            <a:ext cx="7050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“GPUs sacrifice some flexibility for massive parallel efficiency.”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EF9B8-9958-EF75-E8AD-A4CE383295AE}"/>
              </a:ext>
            </a:extLst>
          </p:cNvPr>
          <p:cNvSpPr txBox="1"/>
          <p:nvPr/>
        </p:nvSpPr>
        <p:spPr>
          <a:xfrm>
            <a:off x="2836869" y="4689092"/>
            <a:ext cx="281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 Clock Speed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443C3E-938A-5CF1-FE99-5BF7B67BDE18}"/>
              </a:ext>
            </a:extLst>
          </p:cNvPr>
          <p:cNvSpPr txBox="1"/>
          <p:nvPr/>
        </p:nvSpPr>
        <p:spPr>
          <a:xfrm>
            <a:off x="6536393" y="4689092"/>
            <a:ext cx="281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Low Clock Speed</a:t>
            </a:r>
          </a:p>
        </p:txBody>
      </p:sp>
    </p:spTree>
    <p:extLst>
      <p:ext uri="{BB962C8B-B14F-4D97-AF65-F5344CB8AC3E}">
        <p14:creationId xmlns:p14="http://schemas.microsoft.com/office/powerpoint/2010/main" val="391720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5BE1-B705-9481-B890-BEED3AC6DA34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GPUs for Optimization is Inevitable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CD8E4CE-F406-06B9-AFC4-4702E8352A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269548"/>
              </p:ext>
            </p:extLst>
          </p:nvPr>
        </p:nvGraphicFramePr>
        <p:xfrm>
          <a:off x="397132" y="1553511"/>
          <a:ext cx="5520972" cy="3044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C73BF6-888B-E0D3-0189-035594E3C0E6}"/>
              </a:ext>
            </a:extLst>
          </p:cNvPr>
          <p:cNvSpPr txBox="1"/>
          <p:nvPr/>
        </p:nvSpPr>
        <p:spPr>
          <a:xfrm>
            <a:off x="370683" y="4683980"/>
            <a:ext cx="575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 resources in world’s best supercomputers*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458CE-DF71-0FCA-FDE9-7C0E48FD96D6}"/>
              </a:ext>
            </a:extLst>
          </p:cNvPr>
          <p:cNvSpPr txBox="1"/>
          <p:nvPr/>
        </p:nvSpPr>
        <p:spPr>
          <a:xfrm>
            <a:off x="3895146" y="5022534"/>
            <a:ext cx="1836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https://top500.org/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A0C77-E5B3-7554-FF59-2A86852F9100}"/>
              </a:ext>
            </a:extLst>
          </p:cNvPr>
          <p:cNvSpPr txBox="1"/>
          <p:nvPr/>
        </p:nvSpPr>
        <p:spPr>
          <a:xfrm>
            <a:off x="6770933" y="4730146"/>
            <a:ext cx="4836583" cy="72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of times “GPU” was mentioned in abstracts at INFORMS annual meetings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D5DE9-E2C9-C5A4-D1F9-CC82E462B100}"/>
              </a:ext>
            </a:extLst>
          </p:cNvPr>
          <p:cNvSpPr txBox="1"/>
          <p:nvPr/>
        </p:nvSpPr>
        <p:spPr>
          <a:xfrm>
            <a:off x="226215" y="5513295"/>
            <a:ext cx="8007320" cy="87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HPC systems ramping up heavily on GPUs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will be unable to keep up with growing demand if relied only on CPUs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6695-F281-D234-0BF1-7457B506FE61}"/>
              </a:ext>
            </a:extLst>
          </p:cNvPr>
          <p:cNvSpPr txBox="1"/>
          <p:nvPr/>
        </p:nvSpPr>
        <p:spPr>
          <a:xfrm>
            <a:off x="2025719" y="118417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Compute Mix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0D0D4-4B75-6A2F-F763-34E3AE0EF87D}"/>
              </a:ext>
            </a:extLst>
          </p:cNvPr>
          <p:cNvSpPr txBox="1"/>
          <p:nvPr/>
        </p:nvSpPr>
        <p:spPr>
          <a:xfrm>
            <a:off x="6770933" y="1126369"/>
            <a:ext cx="456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community utilizing GPUs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C4444-E816-57D6-29CA-8B76ACF28238}"/>
              </a:ext>
            </a:extLst>
          </p:cNvPr>
          <p:cNvSpPr txBox="1"/>
          <p:nvPr/>
        </p:nvSpPr>
        <p:spPr>
          <a:xfrm>
            <a:off x="3823459" y="5236296"/>
            <a:ext cx="1979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*Ignoring ARM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F6833-E1AA-3F2B-F33E-4EECC6AD0D6F}"/>
              </a:ext>
            </a:extLst>
          </p:cNvPr>
          <p:cNvSpPr txBox="1"/>
          <p:nvPr/>
        </p:nvSpPr>
        <p:spPr>
          <a:xfrm>
            <a:off x="1045028" y="3629608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D10F5-F1AB-5EB1-8156-9F3E47ED712F}"/>
              </a:ext>
            </a:extLst>
          </p:cNvPr>
          <p:cNvSpPr txBox="1"/>
          <p:nvPr/>
        </p:nvSpPr>
        <p:spPr>
          <a:xfrm>
            <a:off x="1714717" y="3629608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11%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C0C3B-0CC9-AB6B-FEB7-D802FDF05FB5}"/>
              </a:ext>
            </a:extLst>
          </p:cNvPr>
          <p:cNvSpPr txBox="1"/>
          <p:nvPr/>
        </p:nvSpPr>
        <p:spPr>
          <a:xfrm>
            <a:off x="1936092" y="3122618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89%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EB2C0-8CBD-32E2-51C2-15F4E19AD4A9}"/>
              </a:ext>
            </a:extLst>
          </p:cNvPr>
          <p:cNvSpPr txBox="1"/>
          <p:nvPr/>
        </p:nvSpPr>
        <p:spPr>
          <a:xfrm>
            <a:off x="2527385" y="3298195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AB5A1-BB03-F94B-996B-385BFB8B12FC}"/>
              </a:ext>
            </a:extLst>
          </p:cNvPr>
          <p:cNvSpPr txBox="1"/>
          <p:nvPr/>
        </p:nvSpPr>
        <p:spPr>
          <a:xfrm>
            <a:off x="2765326" y="2889176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85%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DD5F8-3EBE-4F61-A9C5-7A08749E1FF9}"/>
              </a:ext>
            </a:extLst>
          </p:cNvPr>
          <p:cNvSpPr txBox="1"/>
          <p:nvPr/>
        </p:nvSpPr>
        <p:spPr>
          <a:xfrm>
            <a:off x="3375338" y="3629608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CA588A-8689-E01B-3B8E-0BCC6FE2C941}"/>
              </a:ext>
            </a:extLst>
          </p:cNvPr>
          <p:cNvSpPr txBox="1"/>
          <p:nvPr/>
        </p:nvSpPr>
        <p:spPr>
          <a:xfrm>
            <a:off x="3561447" y="2561755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5B7F4-5159-5C6F-3C49-BBE2A2C208B6}"/>
              </a:ext>
            </a:extLst>
          </p:cNvPr>
          <p:cNvSpPr txBox="1"/>
          <p:nvPr/>
        </p:nvSpPr>
        <p:spPr>
          <a:xfrm>
            <a:off x="4105413" y="3122618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4431B4-7F61-CD0E-7ACB-95538D227A96}"/>
              </a:ext>
            </a:extLst>
          </p:cNvPr>
          <p:cNvSpPr txBox="1"/>
          <p:nvPr/>
        </p:nvSpPr>
        <p:spPr>
          <a:xfrm>
            <a:off x="4291522" y="2067623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7E8B9C-F2A0-709A-D5DD-6752C628B828}"/>
              </a:ext>
            </a:extLst>
          </p:cNvPr>
          <p:cNvSpPr txBox="1"/>
          <p:nvPr/>
        </p:nvSpPr>
        <p:spPr>
          <a:xfrm>
            <a:off x="4878104" y="3024823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379D8-5343-E753-E5F3-9DDE99D9B207}"/>
              </a:ext>
            </a:extLst>
          </p:cNvPr>
          <p:cNvSpPr txBox="1"/>
          <p:nvPr/>
        </p:nvSpPr>
        <p:spPr>
          <a:xfrm>
            <a:off x="5028947" y="2119549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98%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47027692-0232-F97B-3148-1170E370CF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676836"/>
              </p:ext>
            </p:extLst>
          </p:nvPr>
        </p:nvGraphicFramePr>
        <p:xfrm>
          <a:off x="6636260" y="1745787"/>
          <a:ext cx="4836583" cy="2845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8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Graphic spid="2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CC92-F236-8411-0FE0-A6AE8609F073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C46A7-640E-2181-5313-D6667772F8EC}"/>
              </a:ext>
            </a:extLst>
          </p:cNvPr>
          <p:cNvSpPr txBox="1">
            <a:spLocks/>
          </p:cNvSpPr>
          <p:nvPr/>
        </p:nvSpPr>
        <p:spPr>
          <a:xfrm>
            <a:off x="277908" y="1032734"/>
            <a:ext cx="5063213" cy="10097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Branch and Bound tree for MILP is usually represented as: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BBE22D-D105-03A0-FDF5-9211D6EF3B95}"/>
              </a:ext>
            </a:extLst>
          </p:cNvPr>
          <p:cNvGrpSpPr/>
          <p:nvPr/>
        </p:nvGrpSpPr>
        <p:grpSpPr>
          <a:xfrm>
            <a:off x="497820" y="2445897"/>
            <a:ext cx="4096539" cy="2905529"/>
            <a:chOff x="497820" y="2445897"/>
            <a:chExt cx="4096539" cy="29055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9B1B67C-2495-DAA0-B3FA-764DC63711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2630" y="2445897"/>
              <a:ext cx="563658" cy="548640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73E7F5-82CF-EBD5-3ABE-42B0F54CF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5713" y="3253523"/>
              <a:ext cx="563658" cy="548640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1AB83F-EA99-BEC1-A6A4-E9AD09E920ED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 flipH="1">
              <a:off x="1907542" y="2994537"/>
              <a:ext cx="1276917" cy="2589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150940-99D7-2B49-E871-771C3AD4D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5576" y="3220063"/>
              <a:ext cx="563658" cy="548640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E9FA0C-033F-11AC-FE69-2327A4783B55}"/>
                </a:ext>
              </a:extLst>
            </p:cNvPr>
            <p:cNvCxnSpPr>
              <a:cxnSpLocks/>
              <a:stCxn id="5" idx="4"/>
              <a:endCxn id="8" idx="0"/>
            </p:cNvCxnSpPr>
            <p:nvPr/>
          </p:nvCxnSpPr>
          <p:spPr>
            <a:xfrm>
              <a:off x="3184459" y="2994537"/>
              <a:ext cx="2946" cy="22552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989E7F-A4A2-D33D-2103-23DE93BA58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1235" y="3888119"/>
              <a:ext cx="563658" cy="548640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087E06D-6846-5158-5A67-D956D0A837C8}"/>
                </a:ext>
              </a:extLst>
            </p:cNvPr>
            <p:cNvCxnSpPr>
              <a:cxnSpLocks/>
              <a:stCxn id="8" idx="4"/>
              <a:endCxn id="10" idx="0"/>
            </p:cNvCxnSpPr>
            <p:nvPr/>
          </p:nvCxnSpPr>
          <p:spPr>
            <a:xfrm flipH="1">
              <a:off x="2843064" y="3768702"/>
              <a:ext cx="344341" cy="11941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BFCCB2-943E-2627-6F2C-D463A4700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3296" y="3895772"/>
              <a:ext cx="563658" cy="548640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90F804-60B5-093B-877D-B304E58AA706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3187405" y="3768702"/>
              <a:ext cx="387720" cy="1270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4D1FE9-5567-EC8B-5B95-B9E52F2AF1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4956" y="4802786"/>
              <a:ext cx="563658" cy="548640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4CDA4C-9B8C-B1FA-D2A4-D359028C7438}"/>
                </a:ext>
              </a:extLst>
            </p:cNvPr>
            <p:cNvCxnSpPr>
              <a:cxnSpLocks/>
              <a:stCxn id="12" idx="4"/>
              <a:endCxn id="14" idx="0"/>
            </p:cNvCxnSpPr>
            <p:nvPr/>
          </p:nvCxnSpPr>
          <p:spPr>
            <a:xfrm>
              <a:off x="3575125" y="4444411"/>
              <a:ext cx="201660" cy="35837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194184-650D-C448-79B7-76F9C8CB414E}"/>
                </a:ext>
              </a:extLst>
            </p:cNvPr>
            <p:cNvCxnSpPr>
              <a:cxnSpLocks/>
              <a:stCxn id="6" idx="4"/>
              <a:endCxn id="17" idx="0"/>
            </p:cNvCxnSpPr>
            <p:nvPr/>
          </p:nvCxnSpPr>
          <p:spPr>
            <a:xfrm flipH="1">
              <a:off x="779649" y="3802163"/>
              <a:ext cx="1127893" cy="22610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B78BE2-A1CE-5861-E643-85E4916E4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820" y="4028270"/>
              <a:ext cx="563658" cy="54864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502663-E1A7-DE2C-8342-3270F766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5374" y="4040221"/>
              <a:ext cx="563658" cy="54864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D5B0DC-652F-898F-06F6-4B70DE87A842}"/>
                </a:ext>
              </a:extLst>
            </p:cNvPr>
            <p:cNvCxnSpPr>
              <a:cxnSpLocks/>
              <a:stCxn id="6" idx="4"/>
              <a:endCxn id="18" idx="0"/>
            </p:cNvCxnSpPr>
            <p:nvPr/>
          </p:nvCxnSpPr>
          <p:spPr>
            <a:xfrm flipH="1">
              <a:off x="1647203" y="3802163"/>
              <a:ext cx="260339" cy="2380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F9B1AC-14E3-9F6B-72F5-99C14C35B4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3060" y="4802786"/>
              <a:ext cx="563658" cy="548640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7FBFC8-AF16-B087-3462-01B969208E67}"/>
                </a:ext>
              </a:extLst>
            </p:cNvPr>
            <p:cNvCxnSpPr>
              <a:cxnSpLocks/>
              <a:stCxn id="10" idx="4"/>
              <a:endCxn id="20" idx="0"/>
            </p:cNvCxnSpPr>
            <p:nvPr/>
          </p:nvCxnSpPr>
          <p:spPr>
            <a:xfrm flipH="1">
              <a:off x="2624889" y="4436759"/>
              <a:ext cx="218175" cy="3660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DCFF74-F45D-8528-2512-D643B1349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0702" y="3326713"/>
              <a:ext cx="563657" cy="54864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2A3B1B-B87E-AFCA-7300-780CAFDA511D}"/>
                </a:ext>
              </a:extLst>
            </p:cNvPr>
            <p:cNvCxnSpPr>
              <a:cxnSpLocks/>
              <a:stCxn id="5" idx="4"/>
              <a:endCxn id="22" idx="0"/>
            </p:cNvCxnSpPr>
            <p:nvPr/>
          </p:nvCxnSpPr>
          <p:spPr>
            <a:xfrm>
              <a:off x="3184459" y="2994537"/>
              <a:ext cx="1128072" cy="33217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3445DBD-6908-66CC-8DD7-3C3BA616990D}"/>
              </a:ext>
            </a:extLst>
          </p:cNvPr>
          <p:cNvSpPr txBox="1">
            <a:spLocks/>
          </p:cNvSpPr>
          <p:nvPr/>
        </p:nvSpPr>
        <p:spPr>
          <a:xfrm>
            <a:off x="5959921" y="1019964"/>
            <a:ext cx="5063213" cy="100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Branch and Bound tree for MILP practically looks like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049EE4-B286-9175-D003-CC367333D9BE}"/>
              </a:ext>
            </a:extLst>
          </p:cNvPr>
          <p:cNvGrpSpPr/>
          <p:nvPr/>
        </p:nvGrpSpPr>
        <p:grpSpPr>
          <a:xfrm>
            <a:off x="6494278" y="2066763"/>
            <a:ext cx="3471934" cy="3523293"/>
            <a:chOff x="6494278" y="2066763"/>
            <a:chExt cx="3471934" cy="352329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F0124BC-FA0C-02E4-1435-54A83764F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1207" y="2066763"/>
              <a:ext cx="1409140" cy="1371600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B61A02-EFEC-69F0-82AF-48E77E81A226}"/>
                </a:ext>
              </a:extLst>
            </p:cNvPr>
            <p:cNvSpPr/>
            <p:nvPr/>
          </p:nvSpPr>
          <p:spPr>
            <a:xfrm>
              <a:off x="7137547" y="3636000"/>
              <a:ext cx="323601" cy="304724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D23AD7-3F08-A414-5360-FF13D727CAD6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7299348" y="3438363"/>
              <a:ext cx="1196429" cy="19763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49D080-E756-82E0-663D-8FF0C1537DB5}"/>
                </a:ext>
              </a:extLst>
            </p:cNvPr>
            <p:cNvSpPr/>
            <p:nvPr/>
          </p:nvSpPr>
          <p:spPr>
            <a:xfrm>
              <a:off x="8317334" y="3636000"/>
              <a:ext cx="323601" cy="304724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69FB3B0-FC60-7436-C475-E594A1E0BE53}"/>
                </a:ext>
              </a:extLst>
            </p:cNvPr>
            <p:cNvCxnSpPr>
              <a:cxnSpLocks/>
              <a:stCxn id="26" idx="4"/>
              <a:endCxn id="29" idx="0"/>
            </p:cNvCxnSpPr>
            <p:nvPr/>
          </p:nvCxnSpPr>
          <p:spPr>
            <a:xfrm flipH="1">
              <a:off x="8479135" y="3438363"/>
              <a:ext cx="16642" cy="19763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8D2319-34A1-2AF3-49B4-FA3DFED59F63}"/>
                </a:ext>
              </a:extLst>
            </p:cNvPr>
            <p:cNvSpPr/>
            <p:nvPr/>
          </p:nvSpPr>
          <p:spPr>
            <a:xfrm>
              <a:off x="7947656" y="4163329"/>
              <a:ext cx="531477" cy="511699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58A2A9-2CDE-1177-8452-B05D70BFCF29}"/>
                </a:ext>
              </a:extLst>
            </p:cNvPr>
            <p:cNvCxnSpPr>
              <a:cxnSpLocks/>
              <a:stCxn id="29" idx="4"/>
              <a:endCxn id="31" idx="0"/>
            </p:cNvCxnSpPr>
            <p:nvPr/>
          </p:nvCxnSpPr>
          <p:spPr>
            <a:xfrm flipH="1">
              <a:off x="8213395" y="3940725"/>
              <a:ext cx="265740" cy="2226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F71772-861D-DAF9-DA34-C186E9B3FE92}"/>
                </a:ext>
              </a:extLst>
            </p:cNvPr>
            <p:cNvSpPr/>
            <p:nvPr/>
          </p:nvSpPr>
          <p:spPr>
            <a:xfrm>
              <a:off x="9200345" y="4159898"/>
              <a:ext cx="219456" cy="222605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1CD289-6882-62F7-A5E4-265F1B6A2F4E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8479135" y="3940724"/>
              <a:ext cx="830938" cy="219174"/>
            </a:xfrm>
            <a:prstGeom prst="straightConnector1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9F56DC5-1B61-BD24-8032-103588EE9221}"/>
                </a:ext>
              </a:extLst>
            </p:cNvPr>
            <p:cNvSpPr/>
            <p:nvPr/>
          </p:nvSpPr>
          <p:spPr>
            <a:xfrm>
              <a:off x="9397233" y="4791795"/>
              <a:ext cx="230519" cy="208554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FCB43CF-9CBD-56DA-243E-C9D532B105E1}"/>
                </a:ext>
              </a:extLst>
            </p:cNvPr>
            <p:cNvCxnSpPr>
              <a:cxnSpLocks/>
              <a:stCxn id="33" idx="4"/>
              <a:endCxn id="35" idx="0"/>
            </p:cNvCxnSpPr>
            <p:nvPr/>
          </p:nvCxnSpPr>
          <p:spPr>
            <a:xfrm>
              <a:off x="9310073" y="4382503"/>
              <a:ext cx="202420" cy="4092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2F34C21-1CE1-6055-E93D-71FB98F0B85A}"/>
                </a:ext>
              </a:extLst>
            </p:cNvPr>
            <p:cNvCxnSpPr>
              <a:cxnSpLocks/>
              <a:stCxn id="27" idx="4"/>
              <a:endCxn id="38" idx="0"/>
            </p:cNvCxnSpPr>
            <p:nvPr/>
          </p:nvCxnSpPr>
          <p:spPr>
            <a:xfrm flipH="1">
              <a:off x="6599434" y="3940724"/>
              <a:ext cx="699914" cy="2430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D5231AE-DCAC-BFB5-CB63-E645F53A7744}"/>
                </a:ext>
              </a:extLst>
            </p:cNvPr>
            <p:cNvSpPr/>
            <p:nvPr/>
          </p:nvSpPr>
          <p:spPr>
            <a:xfrm>
              <a:off x="6494278" y="4183823"/>
              <a:ext cx="210312" cy="208533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8144E1D-E86A-2156-46A6-D8AC790AF20C}"/>
                </a:ext>
              </a:extLst>
            </p:cNvPr>
            <p:cNvSpPr/>
            <p:nvPr/>
          </p:nvSpPr>
          <p:spPr>
            <a:xfrm>
              <a:off x="6880961" y="4835952"/>
              <a:ext cx="256586" cy="243099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A0F8266-2D93-D7FF-EAD3-4C8975D4DF49}"/>
                </a:ext>
              </a:extLst>
            </p:cNvPr>
            <p:cNvCxnSpPr>
              <a:cxnSpLocks/>
              <a:stCxn id="27" idx="4"/>
              <a:endCxn id="39" idx="0"/>
            </p:cNvCxnSpPr>
            <p:nvPr/>
          </p:nvCxnSpPr>
          <p:spPr>
            <a:xfrm flipH="1">
              <a:off x="7009254" y="3940725"/>
              <a:ext cx="290094" cy="895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999DF4E-3B4F-6174-0352-A00FFE80F3EB}"/>
                </a:ext>
              </a:extLst>
            </p:cNvPr>
            <p:cNvSpPr/>
            <p:nvPr/>
          </p:nvSpPr>
          <p:spPr>
            <a:xfrm>
              <a:off x="8118504" y="5159016"/>
              <a:ext cx="449111" cy="431040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DBA8C94-8E33-4574-66A4-7F6E396224B5}"/>
                </a:ext>
              </a:extLst>
            </p:cNvPr>
            <p:cNvCxnSpPr>
              <a:cxnSpLocks/>
              <a:stCxn id="31" idx="4"/>
              <a:endCxn id="41" idx="0"/>
            </p:cNvCxnSpPr>
            <p:nvPr/>
          </p:nvCxnSpPr>
          <p:spPr>
            <a:xfrm>
              <a:off x="8213395" y="4675028"/>
              <a:ext cx="129665" cy="4839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AD48614-3EB2-794D-3B26-AA78585EDCF6}"/>
                </a:ext>
              </a:extLst>
            </p:cNvPr>
            <p:cNvSpPr/>
            <p:nvPr/>
          </p:nvSpPr>
          <p:spPr>
            <a:xfrm>
              <a:off x="9675564" y="3637178"/>
              <a:ext cx="290648" cy="303546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457181"/>
              <a:endParaRPr lang="en-US" sz="1200" ker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E7EBAFC-810D-3AE7-4546-919D20422D44}"/>
                </a:ext>
              </a:extLst>
            </p:cNvPr>
            <p:cNvCxnSpPr>
              <a:cxnSpLocks/>
              <a:stCxn id="26" idx="4"/>
              <a:endCxn id="43" idx="0"/>
            </p:cNvCxnSpPr>
            <p:nvPr/>
          </p:nvCxnSpPr>
          <p:spPr>
            <a:xfrm>
              <a:off x="8495777" y="3438363"/>
              <a:ext cx="1325111" cy="1988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B91A9F7-44FB-9E54-B634-82273759F47F}"/>
              </a:ext>
            </a:extLst>
          </p:cNvPr>
          <p:cNvSpPr txBox="1"/>
          <p:nvPr/>
        </p:nvSpPr>
        <p:spPr>
          <a:xfrm>
            <a:off x="500888" y="593931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Root node LP-relaxation solution takes long time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A9FFE4-AE8A-D416-A9E1-BA5BDC92B37F}"/>
              </a:ext>
            </a:extLst>
          </p:cNvPr>
          <p:cNvSpPr txBox="1"/>
          <p:nvPr/>
        </p:nvSpPr>
        <p:spPr>
          <a:xfrm>
            <a:off x="7154301" y="5946412"/>
            <a:ext cx="330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Solving large scale LPs is hard particularly for MILPs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77387D-BBF6-6E96-DAE2-3A73ED1FE32F}"/>
              </a:ext>
            </a:extLst>
          </p:cNvPr>
          <p:cNvSpPr txBox="1"/>
          <p:nvPr/>
        </p:nvSpPr>
        <p:spPr>
          <a:xfrm>
            <a:off x="9757489" y="2124731"/>
            <a:ext cx="151064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Solve root LP relaxation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C118F4-8596-61AD-8302-2072E5D04BBE}"/>
              </a:ext>
            </a:extLst>
          </p:cNvPr>
          <p:cNvCxnSpPr>
            <a:cxnSpLocks/>
            <a:stCxn id="26" idx="7"/>
            <a:endCxn id="47" idx="1"/>
          </p:cNvCxnSpPr>
          <p:nvPr/>
        </p:nvCxnSpPr>
        <p:spPr>
          <a:xfrm>
            <a:off x="8993983" y="2267629"/>
            <a:ext cx="763506" cy="180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3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5" grpId="0"/>
      <p:bldP spid="46" grpId="0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2CBB-4C48-9812-B924-A661CC09F39E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to Linear Programming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B3B4A-795C-827E-ECB5-C9901D36A09B}"/>
              </a:ext>
            </a:extLst>
          </p:cNvPr>
          <p:cNvSpPr txBox="1">
            <a:spLocks/>
          </p:cNvSpPr>
          <p:nvPr/>
        </p:nvSpPr>
        <p:spPr>
          <a:xfrm>
            <a:off x="277907" y="1032734"/>
            <a:ext cx="11235219" cy="582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Programming (LP) is polynomial time solvable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3FBAC24-65E5-A1F2-AB6F-866EEBF1ABE5}"/>
              </a:ext>
            </a:extLst>
          </p:cNvPr>
          <p:cNvSpPr txBox="1">
            <a:spLocks/>
          </p:cNvSpPr>
          <p:nvPr/>
        </p:nvSpPr>
        <p:spPr>
          <a:xfrm>
            <a:off x="277907" y="2846579"/>
            <a:ext cx="7567132" cy="5824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Algorithms for LP can be categorized into: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DB547-BC67-8F17-3260-7BEFA4455A3A}"/>
              </a:ext>
            </a:extLst>
          </p:cNvPr>
          <p:cNvSpPr txBox="1"/>
          <p:nvPr/>
        </p:nvSpPr>
        <p:spPr>
          <a:xfrm>
            <a:off x="1467021" y="3366549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imes New Roman" panose="02020603050405020304"/>
              </a:rPr>
              <a:t>Simplex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792EF-B648-8441-2D14-5BC3673CF754}"/>
              </a:ext>
            </a:extLst>
          </p:cNvPr>
          <p:cNvSpPr txBox="1"/>
          <p:nvPr/>
        </p:nvSpPr>
        <p:spPr>
          <a:xfrm>
            <a:off x="4652897" y="336654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imes New Roman" panose="02020603050405020304"/>
              </a:rPr>
              <a:t>Interior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A3675-4C66-2F60-E009-1689D45125C3}"/>
              </a:ext>
            </a:extLst>
          </p:cNvPr>
          <p:cNvSpPr txBox="1"/>
          <p:nvPr/>
        </p:nvSpPr>
        <p:spPr>
          <a:xfrm>
            <a:off x="8052369" y="3366549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imes New Roman" panose="02020603050405020304"/>
              </a:rPr>
              <a:t>First-order</a:t>
            </a:r>
          </a:p>
        </p:txBody>
      </p:sp>
      <p:pic>
        <p:nvPicPr>
          <p:cNvPr id="19" name="Picture 2" descr="Visual animation shows how the Simplex method works.">
            <a:extLst>
              <a:ext uri="{FF2B5EF4-FFF2-40B4-BE49-F238E27FC236}">
                <a16:creationId xmlns:a16="http://schemas.microsoft.com/office/drawing/2014/main" id="{8E803860-7ABA-3ADE-1173-EE214133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0" y="4006183"/>
            <a:ext cx="2887918" cy="219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Visual animation shows how the IPM method works.">
            <a:extLst>
              <a:ext uri="{FF2B5EF4-FFF2-40B4-BE49-F238E27FC236}">
                <a16:creationId xmlns:a16="http://schemas.microsoft.com/office/drawing/2014/main" id="{B948C198-559B-5BF1-D13E-A8F97988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17" y="4006183"/>
            <a:ext cx="3299937" cy="219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efer to caption">
            <a:extLst>
              <a:ext uri="{FF2B5EF4-FFF2-40B4-BE49-F238E27FC236}">
                <a16:creationId xmlns:a16="http://schemas.microsoft.com/office/drawing/2014/main" id="{E1FB3085-7174-D6AE-CD3B-96B36E555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5512" y="4006183"/>
            <a:ext cx="2567937" cy="21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DC16D4-203D-10DA-657C-96C7D184CEBA}"/>
              </a:ext>
            </a:extLst>
          </p:cNvPr>
          <p:cNvSpPr txBox="1"/>
          <p:nvPr/>
        </p:nvSpPr>
        <p:spPr>
          <a:xfrm>
            <a:off x="2676006" y="6374427"/>
            <a:ext cx="187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Visually Explained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6D4207-A34E-A250-7CD4-BA18A0A81F30}"/>
              </a:ext>
            </a:extLst>
          </p:cNvPr>
          <p:cNvSpPr txBox="1"/>
          <p:nvPr/>
        </p:nvSpPr>
        <p:spPr>
          <a:xfrm>
            <a:off x="7615513" y="6374426"/>
            <a:ext cx="26379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2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Haihao</a:t>
            </a:r>
            <a:r>
              <a:rPr 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Lu, FOM for LP (2024)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38ABF4-86D9-D1E9-2541-257ABE22C7B2}"/>
                  </a:ext>
                </a:extLst>
              </p:cNvPr>
              <p:cNvSpPr txBox="1"/>
              <p:nvPr/>
            </p:nvSpPr>
            <p:spPr>
              <a:xfrm>
                <a:off x="4732061" y="1673460"/>
                <a:ext cx="27278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</a:t>
                </a:r>
                <a:r>
                  <a:rPr lang="en-US">
                    <a:solidFill>
                      <a:prstClr val="black"/>
                    </a:solidFill>
                    <a:latin typeface="Times New Roman" panose="02020603050405020304"/>
                  </a:rPr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>
                  <a:solidFill>
                    <a:prstClr val="black"/>
                  </a:solidFill>
                  <a:latin typeface="Times New Roman" panose="02020603050405020304"/>
                </a:endParaRPr>
              </a:p>
              <a:p>
                <a:pPr algn="ctr"/>
                <a:r>
                  <a:rPr lang="en-US" i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subject to</a:t>
                </a:r>
                <a:r>
                  <a:rPr lang="en-US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>
                    <a:solidFill>
                      <a:prstClr val="black"/>
                    </a:solidFill>
                    <a:latin typeface="Times New Roman" panose="02020603050405020304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>
                  <a:solidFill>
                    <a:prstClr val="black"/>
                  </a:solidFill>
                  <a:latin typeface="Times New Roman" panose="02020603050405020304"/>
                </a:endParaRPr>
              </a:p>
              <a:p>
                <a:pPr algn="ctr"/>
                <a:r>
                  <a:rPr lang="en-US">
                    <a:solidFill>
                      <a:prstClr val="black"/>
                    </a:solidFill>
                    <a:latin typeface="Times New Roman" panose="02020603050405020304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>
                  <a:solidFill>
                    <a:prstClr val="black"/>
                  </a:solidFill>
                  <a:latin typeface="Times New Roman" panose="02020603050405020304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38ABF4-86D9-D1E9-2541-257ABE22C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061" y="1673460"/>
                <a:ext cx="2727878" cy="923330"/>
              </a:xfrm>
              <a:prstGeom prst="rect">
                <a:avLst/>
              </a:prstGeom>
              <a:blipFill>
                <a:blip r:embed="rId5"/>
                <a:stretch>
                  <a:fillRect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9C3A-2D27-0862-DCFB-2229F31AE05D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Parallelizability of LP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A7CA13F-A9AA-BEDC-73BF-0CFA33E7D8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908" y="1032735"/>
                <a:ext cx="7233236" cy="3905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Simplex based (No parallelization scope)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Very limited scope for multithreading, limited SIMD parallelism [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]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State-of-the-art results show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~2×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speedup [2]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Interior Point based (Good CPU parallelization)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Good performance with parallel LU factorizations [3,4]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Many recent GPU implementations [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5,6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]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First-Order based (Excellent GPU parallelization)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Extremely adaptable to GPU parallelism [7]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Good results on large scale LPs [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]</a:t>
                </a: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A7CA13F-A9AA-BEDC-73BF-0CFA33E7D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8" y="1032735"/>
                <a:ext cx="7233236" cy="3905025"/>
              </a:xfrm>
              <a:prstGeom prst="rect">
                <a:avLst/>
              </a:prstGeom>
              <a:blipFill>
                <a:blip r:embed="rId2"/>
                <a:stretch>
                  <a:fillRect l="-1053" t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BDC5C76C-D0FD-B841-5A2B-103F2C8B689C}"/>
              </a:ext>
            </a:extLst>
          </p:cNvPr>
          <p:cNvSpPr/>
          <p:nvPr/>
        </p:nvSpPr>
        <p:spPr>
          <a:xfrm>
            <a:off x="6995404" y="1270618"/>
            <a:ext cx="357808" cy="1090466"/>
          </a:xfrm>
          <a:prstGeom prst="rightBrace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F4081-58E6-495E-D5D8-978D12C3DC2E}"/>
              </a:ext>
            </a:extLst>
          </p:cNvPr>
          <p:cNvSpPr txBox="1"/>
          <p:nvPr/>
        </p:nvSpPr>
        <p:spPr>
          <a:xfrm>
            <a:off x="7327564" y="1463915"/>
            <a:ext cx="171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 solutions</a:t>
            </a:r>
          </a:p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(Optimal Basis)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E4BBC27-C421-806E-6EBE-41270E00ED02}"/>
              </a:ext>
            </a:extLst>
          </p:cNvPr>
          <p:cNvSpPr/>
          <p:nvPr/>
        </p:nvSpPr>
        <p:spPr>
          <a:xfrm>
            <a:off x="5827960" y="2459374"/>
            <a:ext cx="271669" cy="2380096"/>
          </a:xfrm>
          <a:prstGeom prst="rightBrace">
            <a:avLst/>
          </a:prstGeom>
          <a:noFill/>
          <a:ln w="1270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6AB6F-B33F-C39F-F8C5-ECC905F0564A}"/>
              </a:ext>
            </a:extLst>
          </p:cNvPr>
          <p:cNvSpPr txBox="1"/>
          <p:nvPr/>
        </p:nvSpPr>
        <p:spPr>
          <a:xfrm>
            <a:off x="6096000" y="3187757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interior solutions</a:t>
            </a:r>
          </a:p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tolerance</a:t>
            </a:r>
          </a:p>
          <a:p>
            <a:pPr algn="ctr"/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 Optimal Basis)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EC195A-2AE5-7896-8F02-78954190CB69}"/>
              </a:ext>
            </a:extLst>
          </p:cNvPr>
          <p:cNvSpPr txBox="1"/>
          <p:nvPr/>
        </p:nvSpPr>
        <p:spPr>
          <a:xfrm>
            <a:off x="268447" y="5102491"/>
            <a:ext cx="11636725" cy="1708160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He, L., Bai, H., Jiang, Y. </a:t>
            </a:r>
            <a:r>
              <a:rPr lang="en-US" sz="1050" i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Revised simplex algorithm for linear programming on GPUs with CUDA. 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Multimed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Tools Appl </a:t>
            </a:r>
            <a:r>
              <a:rPr lang="en-US" sz="105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30035–30050 (2018).</a:t>
            </a:r>
          </a:p>
          <a:p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Huangfu, Q., Hall, J.A.J. Parallelizing the dual revised simplex method. Math. Prog. Comp. 10, 119–142 (2018)</a:t>
            </a:r>
          </a:p>
          <a:p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P. D. Michailidis and K. G. Margaritis, "Implementing Parallel LU Factorization with Pipelining on a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MultiCore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OpenMP," 2010 13th IEEE International Conference on Computational Science and Engineering, Hong Kong, China,</a:t>
            </a:r>
          </a:p>
          <a:p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Kai He, Sheldon X. D. Tan, Hai Wang, and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Guoyong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Shi.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-accelerated parallel sparse LU factorization method for fast circuit analysis. IEEE Transactions on Very Large-Scale Integration (VLSI) Systems, 24(3):1140–1150, 2016</a:t>
            </a:r>
          </a:p>
          <a:p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David Rydberg.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predictor-corrector interior point method for large-scale linear programming. Master’s thesis, KTH, Numerical Analysis</a:t>
            </a:r>
          </a:p>
          <a:p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Smith, E.,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Gondzio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J., Hall, J. (2012). GPU Acceleration of the Matrix-Free Interior Point Method. In: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Wyrzykowski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Dongarra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Karczewski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Waśniewski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(eds) Parallel Processing and Applied Mathematics. PPAM 2011. </a:t>
            </a:r>
          </a:p>
          <a:p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David Applegate, Mateo Diaz, Oliver Hinder,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Haihao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Lu, Miles Lubin, Brendan O' Donoghue, and Warren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Schudy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Practical large-scale linear programming using primal-dual hybrid gradient. NEURIPS 2024.</a:t>
            </a:r>
          </a:p>
          <a:p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Nicholas Blin. Accelerate large linear programming problems with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cuopt</a:t>
            </a:r>
            <a:r>
              <a:rPr lang="en-US" sz="10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C2C71D-6066-C8C4-DC16-2E65845C1DCC}"/>
              </a:ext>
            </a:extLst>
          </p:cNvPr>
          <p:cNvSpPr txBox="1"/>
          <p:nvPr/>
        </p:nvSpPr>
        <p:spPr>
          <a:xfrm>
            <a:off x="5285492" y="86800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CPU, </a:t>
            </a:r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B268E2-CCFA-5415-626E-AE27B4F973A6}"/>
              </a:ext>
            </a:extLst>
          </p:cNvPr>
          <p:cNvSpPr txBox="1"/>
          <p:nvPr/>
        </p:nvSpPr>
        <p:spPr>
          <a:xfrm>
            <a:off x="8974169" y="3326256"/>
            <a:ext cx="2050561" cy="646331"/>
          </a:xfrm>
          <a:prstGeom prst="rect">
            <a:avLst/>
          </a:prstGeom>
          <a:noFill/>
          <a:ln>
            <a:solidFill>
              <a:srgbClr val="15608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Need Crossover 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find optimal basis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F4CC31-7192-97A3-5ED0-2360FE2B4F6F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8358158" y="3649422"/>
            <a:ext cx="616011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4184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FC36D-75B5-4A63-DC7D-3FBAF38EB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3379-C57D-B10F-9527-6DDCA466B46B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Crossover Algorithm - The New Bottleneck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7FA2C9E-93F1-35CF-A2FB-0F25EDC36D51}"/>
              </a:ext>
            </a:extLst>
          </p:cNvPr>
          <p:cNvSpPr txBox="1">
            <a:spLocks/>
          </p:cNvSpPr>
          <p:nvPr/>
        </p:nvSpPr>
        <p:spPr>
          <a:xfrm>
            <a:off x="277907" y="1032735"/>
            <a:ext cx="11244679" cy="426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Crossover algorithms give a corner point solution from an optimal</a:t>
            </a:r>
            <a:r>
              <a: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interior solution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5BE84-1ED9-36E2-C4C7-8BF25383B92F}"/>
              </a:ext>
            </a:extLst>
          </p:cNvPr>
          <p:cNvSpPr txBox="1"/>
          <p:nvPr/>
        </p:nvSpPr>
        <p:spPr>
          <a:xfrm>
            <a:off x="10628371" y="1451715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tolerance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A5CE65E-6407-3363-57AC-30827B57CA90}"/>
              </a:ext>
            </a:extLst>
          </p:cNvPr>
          <p:cNvSpPr txBox="1">
            <a:spLocks/>
          </p:cNvSpPr>
          <p:nvPr/>
        </p:nvSpPr>
        <p:spPr>
          <a:xfrm>
            <a:off x="796160" y="1728714"/>
            <a:ext cx="3875715" cy="426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Root LP Pipeline on modern solvers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6ABA7DC-79F9-E0A1-8AC3-34F85AA5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37832" y="2153912"/>
            <a:ext cx="4292222" cy="274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461E13-068E-B56E-FEBC-AE29AD41B714}"/>
              </a:ext>
            </a:extLst>
          </p:cNvPr>
          <p:cNvSpPr txBox="1"/>
          <p:nvPr/>
        </p:nvSpPr>
        <p:spPr>
          <a:xfrm>
            <a:off x="5714874" y="5571520"/>
            <a:ext cx="623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 of time spent in crossover algorithms for large-scale LPs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9587A-55FC-9639-174B-407A8D355529}"/>
              </a:ext>
            </a:extLst>
          </p:cNvPr>
          <p:cNvSpPr txBox="1"/>
          <p:nvPr/>
        </p:nvSpPr>
        <p:spPr>
          <a:xfrm>
            <a:off x="8070209" y="5940852"/>
            <a:ext cx="4121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Gurobi webinar “How to Exploit Parallelism in LP and MIP”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24B4C81-5158-9AAB-26C2-54F656CBB4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51175"/>
              </p:ext>
            </p:extLst>
          </p:nvPr>
        </p:nvGraphicFramePr>
        <p:xfrm>
          <a:off x="5088382" y="1950169"/>
          <a:ext cx="7049910" cy="3662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A0A40D94-416C-108D-E90A-9B2D2741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420" y="2053895"/>
            <a:ext cx="4692411" cy="4504067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9D693DA1-A360-A475-AD00-1EA200BEB28A}"/>
              </a:ext>
            </a:extLst>
          </p:cNvPr>
          <p:cNvSpPr/>
          <p:nvPr/>
        </p:nvSpPr>
        <p:spPr>
          <a:xfrm flipH="1">
            <a:off x="2856322" y="5589757"/>
            <a:ext cx="141402" cy="583352"/>
          </a:xfrm>
          <a:prstGeom prst="lef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DA9F8D-0A1A-8409-1409-4C93C3D37D65}"/>
              </a:ext>
            </a:extLst>
          </p:cNvPr>
          <p:cNvSpPr txBox="1"/>
          <p:nvPr/>
        </p:nvSpPr>
        <p:spPr>
          <a:xfrm>
            <a:off x="3106479" y="5631831"/>
            <a:ext cx="1380378" cy="52322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rPr>
              <a:t>Poor Hardware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rPr>
              <a:t>Utilization</a:t>
            </a:r>
          </a:p>
        </p:txBody>
      </p:sp>
    </p:spTree>
    <p:extLst>
      <p:ext uri="{BB962C8B-B14F-4D97-AF65-F5344CB8AC3E}">
        <p14:creationId xmlns:p14="http://schemas.microsoft.com/office/powerpoint/2010/main" val="36185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Graphic spid="33" grpId="0">
        <p:bldAsOne/>
      </p:bldGraphic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05F8-6F3B-1124-6765-EC9D67468AFD}"/>
              </a:ext>
            </a:extLst>
          </p:cNvPr>
          <p:cNvSpPr txBox="1">
            <a:spLocks/>
          </p:cNvSpPr>
          <p:nvPr/>
        </p:nvSpPr>
        <p:spPr>
          <a:xfrm>
            <a:off x="268447" y="0"/>
            <a:ext cx="10496009" cy="8565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Crossover Algorithms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2BF997-B6F5-BDE1-CF9E-B55C1E93678D}"/>
              </a:ext>
            </a:extLst>
          </p:cNvPr>
          <p:cNvSpPr txBox="1">
            <a:spLocks/>
          </p:cNvSpPr>
          <p:nvPr/>
        </p:nvSpPr>
        <p:spPr>
          <a:xfrm>
            <a:off x="277907" y="1032735"/>
            <a:ext cx="11235219" cy="584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Traditional Crossover algorithms are sequential, typically simplex-based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ABE10B-91D6-553E-4F01-8F2C822A0573}"/>
              </a:ext>
            </a:extLst>
          </p:cNvPr>
          <p:cNvGrpSpPr/>
          <p:nvPr/>
        </p:nvGrpSpPr>
        <p:grpSpPr>
          <a:xfrm>
            <a:off x="1730673" y="1796899"/>
            <a:ext cx="7749547" cy="2253359"/>
            <a:chOff x="1349297" y="2051450"/>
            <a:chExt cx="7749547" cy="22533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15813D-5587-03D9-50B4-64AB9B8D58D8}"/>
                </a:ext>
              </a:extLst>
            </p:cNvPr>
            <p:cNvGrpSpPr/>
            <p:nvPr/>
          </p:nvGrpSpPr>
          <p:grpSpPr>
            <a:xfrm>
              <a:off x="1349297" y="2051450"/>
              <a:ext cx="7101777" cy="2253359"/>
              <a:chOff x="3394356" y="1867230"/>
              <a:chExt cx="7101777" cy="225335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186AC8-2736-0A70-9CE9-F84B2AF187AE}"/>
                  </a:ext>
                </a:extLst>
              </p:cNvPr>
              <p:cNvSpPr txBox="1"/>
              <p:nvPr/>
            </p:nvSpPr>
            <p:spPr>
              <a:xfrm>
                <a:off x="3756954" y="2221172"/>
                <a:ext cx="12493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Interior Point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0595BA-0BE5-C971-E853-EBA6B7944771}"/>
                  </a:ext>
                </a:extLst>
              </p:cNvPr>
              <p:cNvSpPr txBox="1"/>
              <p:nvPr/>
            </p:nvSpPr>
            <p:spPr>
              <a:xfrm>
                <a:off x="3394356" y="3172940"/>
                <a:ext cx="1974537" cy="523220"/>
              </a:xfrm>
              <a:prstGeom prst="rect">
                <a:avLst/>
              </a:prstGeom>
              <a:solidFill>
                <a:srgbClr val="0E2841">
                  <a:lumMod val="25000"/>
                  <a:lumOff val="75000"/>
                </a:srgbClr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Un-scale, Find slacks,</a:t>
                </a:r>
                <a:b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residuals, primals, duals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305179-C7B5-FB10-0846-5E7BC93C08BF}"/>
                  </a:ext>
                </a:extLst>
              </p:cNvPr>
              <p:cNvSpPr txBox="1"/>
              <p:nvPr/>
            </p:nvSpPr>
            <p:spPr>
              <a:xfrm>
                <a:off x="7951144" y="1867230"/>
                <a:ext cx="2544989" cy="584775"/>
              </a:xfrm>
              <a:prstGeom prst="rect">
                <a:avLst/>
              </a:prstGeom>
              <a:solidFill>
                <a:srgbClr val="196B24">
                  <a:lumMod val="40000"/>
                  <a:lumOff val="60000"/>
                </a:srgbClr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Iterate to optimal solution with </a:t>
                </a: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simplex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216226-66B6-6CFB-AD72-247143B73AB2}"/>
                  </a:ext>
                </a:extLst>
              </p:cNvPr>
              <p:cNvSpPr txBox="1"/>
              <p:nvPr/>
            </p:nvSpPr>
            <p:spPr>
              <a:xfrm>
                <a:off x="8371910" y="3258119"/>
                <a:ext cx="1703458" cy="338554"/>
              </a:xfrm>
              <a:prstGeom prst="rect">
                <a:avLst/>
              </a:prstGeom>
              <a:solidFill>
                <a:srgbClr val="E97132">
                  <a:lumMod val="40000"/>
                  <a:lumOff val="60000"/>
                </a:srgbClr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 factorization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AFAF6-720A-A675-0933-7900A9C82701}"/>
                  </a:ext>
                </a:extLst>
              </p:cNvPr>
              <p:cNvSpPr txBox="1"/>
              <p:nvPr/>
            </p:nvSpPr>
            <p:spPr>
              <a:xfrm>
                <a:off x="5992096" y="3252966"/>
                <a:ext cx="1610465" cy="338554"/>
              </a:xfrm>
              <a:prstGeom prst="rect">
                <a:avLst/>
              </a:prstGeom>
              <a:solidFill>
                <a:srgbClr val="E97132">
                  <a:lumMod val="40000"/>
                  <a:lumOff val="60000"/>
                </a:srgbClr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Basis selection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29A60DF-2E83-A6B7-711A-1AAFD6B7CAB0}"/>
                  </a:ext>
                </a:extLst>
              </p:cNvPr>
              <p:cNvCxnSpPr>
                <a:cxnSpLocks/>
                <a:stCxn id="35" idx="3"/>
                <a:endCxn id="38" idx="1"/>
              </p:cNvCxnSpPr>
              <p:nvPr/>
            </p:nvCxnSpPr>
            <p:spPr>
              <a:xfrm flipV="1">
                <a:off x="5368893" y="3422243"/>
                <a:ext cx="623203" cy="12307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56082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4BF7FED-E947-676D-3E44-98F8577B396D}"/>
                  </a:ext>
                </a:extLst>
              </p:cNvPr>
              <p:cNvCxnSpPr>
                <a:cxnSpLocks/>
                <a:stCxn id="38" idx="3"/>
                <a:endCxn id="37" idx="1"/>
              </p:cNvCxnSpPr>
              <p:nvPr/>
            </p:nvCxnSpPr>
            <p:spPr>
              <a:xfrm>
                <a:off x="7602561" y="3422243"/>
                <a:ext cx="769349" cy="515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56082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077B371-26DA-75F1-C00F-45EEE8AA4E3C}"/>
                  </a:ext>
                </a:extLst>
              </p:cNvPr>
              <p:cNvCxnSpPr>
                <a:cxnSpLocks/>
                <a:stCxn id="37" idx="0"/>
                <a:endCxn id="36" idx="2"/>
              </p:cNvCxnSpPr>
              <p:nvPr/>
            </p:nvCxnSpPr>
            <p:spPr>
              <a:xfrm flipV="1">
                <a:off x="9223639" y="2452005"/>
                <a:ext cx="0" cy="806114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56082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AC2A0F18-44FE-0CD7-8381-80F332C2C1F2}"/>
                  </a:ext>
                </a:extLst>
              </p:cNvPr>
              <p:cNvCxnSpPr>
                <a:cxnSpLocks/>
                <a:stCxn id="37" idx="2"/>
                <a:endCxn id="38" idx="2"/>
              </p:cNvCxnSpPr>
              <p:nvPr/>
            </p:nvCxnSpPr>
            <p:spPr>
              <a:xfrm rot="5400000" flipH="1">
                <a:off x="8007907" y="2380942"/>
                <a:ext cx="5153" cy="2426310"/>
              </a:xfrm>
              <a:prstGeom prst="bentConnector3">
                <a:avLst>
                  <a:gd name="adj1" fmla="val -4436251"/>
                </a:avLst>
              </a:prstGeom>
              <a:noFill/>
              <a:ln w="19050" cap="flat" cmpd="sng" algn="ctr">
                <a:solidFill>
                  <a:srgbClr val="156082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88D31A-72BB-FF0C-500F-27FC3BFD14B4}"/>
                  </a:ext>
                </a:extLst>
              </p:cNvPr>
              <p:cNvSpPr txBox="1"/>
              <p:nvPr/>
            </p:nvSpPr>
            <p:spPr>
              <a:xfrm>
                <a:off x="7363880" y="3812812"/>
                <a:ext cx="1366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ill conditioning?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380D5F6D-5D0A-E9ED-F164-C6B95C530542}"/>
                  </a:ext>
                </a:extLst>
              </p:cNvPr>
              <p:cNvCxnSpPr>
                <a:cxnSpLocks/>
                <a:stCxn id="36" idx="1"/>
                <a:endCxn id="38" idx="0"/>
              </p:cNvCxnSpPr>
              <p:nvPr/>
            </p:nvCxnSpPr>
            <p:spPr>
              <a:xfrm flipH="1">
                <a:off x="6797329" y="2159618"/>
                <a:ext cx="1153815" cy="109334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56082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AF8ABF-31A7-10C5-FAE6-DB29857D9D34}"/>
                  </a:ext>
                </a:extLst>
              </p:cNvPr>
              <p:cNvSpPr txBox="1"/>
              <p:nvPr/>
            </p:nvSpPr>
            <p:spPr>
              <a:xfrm rot="18963513">
                <a:off x="6796063" y="2634164"/>
                <a:ext cx="12732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ill conditioning?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8A5B9156-55EA-4A79-8EAF-142B0192E238}"/>
                  </a:ext>
                </a:extLst>
              </p:cNvPr>
              <p:cNvCxnSpPr>
                <a:cxnSpLocks/>
                <a:stCxn id="34" idx="2"/>
                <a:endCxn id="35" idx="0"/>
              </p:cNvCxnSpPr>
              <p:nvPr/>
            </p:nvCxnSpPr>
            <p:spPr>
              <a:xfrm>
                <a:off x="4381625" y="2744392"/>
                <a:ext cx="0" cy="42854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56082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1DAE1B-8E81-8E8A-005C-88F098D4C2A3}"/>
                </a:ext>
              </a:extLst>
            </p:cNvPr>
            <p:cNvCxnSpPr>
              <a:stCxn id="36" idx="3"/>
            </p:cNvCxnSpPr>
            <p:nvPr/>
          </p:nvCxnSpPr>
          <p:spPr>
            <a:xfrm flipV="1">
              <a:off x="8451074" y="2343837"/>
              <a:ext cx="647770" cy="1"/>
            </a:xfrm>
            <a:prstGeom prst="line">
              <a:avLst/>
            </a:prstGeom>
            <a:noFill/>
            <a:ln w="25400" cap="flat" cmpd="sng" algn="ctr">
              <a:solidFill>
                <a:srgbClr val="E97132"/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89E83B5-C3FC-951A-6D46-99CCBB0CE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8844" y="2343837"/>
              <a:ext cx="0" cy="546675"/>
            </a:xfrm>
            <a:prstGeom prst="line">
              <a:avLst/>
            </a:prstGeom>
            <a:noFill/>
            <a:ln w="25400" cap="flat" cmpd="sng" algn="ctr">
              <a:solidFill>
                <a:srgbClr val="E97132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6D344EB-BB10-C696-5FB6-B250E0F462BD}"/>
                </a:ext>
              </a:extLst>
            </p:cNvPr>
            <p:cNvCxnSpPr>
              <a:cxnSpLocks/>
            </p:cNvCxnSpPr>
            <p:nvPr/>
          </p:nvCxnSpPr>
          <p:spPr>
            <a:xfrm>
              <a:off x="7997157" y="2890512"/>
              <a:ext cx="1101687" cy="0"/>
            </a:xfrm>
            <a:prstGeom prst="line">
              <a:avLst/>
            </a:prstGeom>
            <a:noFill/>
            <a:ln w="25400" cap="flat" cmpd="sng" algn="ctr">
              <a:solidFill>
                <a:srgbClr val="E97132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73A7F8-38B2-923C-51F7-A26AFE5A1950}"/>
                </a:ext>
              </a:extLst>
            </p:cNvPr>
            <p:cNvCxnSpPr>
              <a:cxnSpLocks/>
            </p:cNvCxnSpPr>
            <p:nvPr/>
          </p:nvCxnSpPr>
          <p:spPr>
            <a:xfrm>
              <a:off x="7997156" y="2636224"/>
              <a:ext cx="1" cy="254288"/>
            </a:xfrm>
            <a:prstGeom prst="line">
              <a:avLst/>
            </a:prstGeom>
            <a:noFill/>
            <a:ln w="25400" cap="flat" cmpd="sng" algn="ctr">
              <a:solidFill>
                <a:srgbClr val="E97132"/>
              </a:solidFill>
              <a:prstDash val="solid"/>
              <a:miter lim="800000"/>
              <a:headEnd type="triangle"/>
            </a:ln>
            <a:effectLst/>
          </p:spPr>
        </p:cxn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910BE7F-7650-2564-9296-B839C6409536}"/>
              </a:ext>
            </a:extLst>
          </p:cNvPr>
          <p:cNvSpPr txBox="1">
            <a:spLocks/>
          </p:cNvSpPr>
          <p:nvPr/>
        </p:nvSpPr>
        <p:spPr>
          <a:xfrm>
            <a:off x="277907" y="4224191"/>
            <a:ext cx="11435702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PDHG inspired algorithm (Liu and Lu, September 2024)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890B70-8B58-C3F1-1678-55E7D26EAEA9}"/>
              </a:ext>
            </a:extLst>
          </p:cNvPr>
          <p:cNvSpPr txBox="1"/>
          <p:nvPr/>
        </p:nvSpPr>
        <p:spPr>
          <a:xfrm>
            <a:off x="955780" y="4760998"/>
            <a:ext cx="4334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 but expensive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Interesting new direction for crossovers!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1A98CE9-5957-81DE-D38D-7C864A0E0E4E}"/>
              </a:ext>
            </a:extLst>
          </p:cNvPr>
          <p:cNvSpPr txBox="1">
            <a:spLocks/>
          </p:cNvSpPr>
          <p:nvPr/>
        </p:nvSpPr>
        <p:spPr>
          <a:xfrm>
            <a:off x="2653530" y="6142157"/>
            <a:ext cx="6570695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improved the PDHG crossover algorithm</a:t>
            </a:r>
          </a:p>
        </p:txBody>
      </p:sp>
      <p:sp>
        <p:nvSpPr>
          <p:cNvPr id="50" name="Rectangular Callout 49">
            <a:extLst>
              <a:ext uri="{FF2B5EF4-FFF2-40B4-BE49-F238E27FC236}">
                <a16:creationId xmlns:a16="http://schemas.microsoft.com/office/drawing/2014/main" id="{A87B6D34-D0DB-DA56-0645-D83DB17F0CAA}"/>
              </a:ext>
            </a:extLst>
          </p:cNvPr>
          <p:cNvSpPr/>
          <p:nvPr/>
        </p:nvSpPr>
        <p:spPr>
          <a:xfrm>
            <a:off x="9708901" y="1580069"/>
            <a:ext cx="1804219" cy="614597"/>
          </a:xfrm>
          <a:prstGeom prst="wedgeRectCallout">
            <a:avLst>
              <a:gd name="adj1" fmla="val -63446"/>
              <a:gd name="adj2" fmla="val 89564"/>
            </a:avLst>
          </a:prstGeom>
          <a:solidFill>
            <a:srgbClr val="0E2841">
              <a:lumMod val="25000"/>
              <a:lumOff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rPr>
              <a:t>Long sequential process</a:t>
            </a:r>
          </a:p>
        </p:txBody>
      </p:sp>
    </p:spTree>
    <p:extLst>
      <p:ext uri="{BB962C8B-B14F-4D97-AF65-F5344CB8AC3E}">
        <p14:creationId xmlns:p14="http://schemas.microsoft.com/office/powerpoint/2010/main" val="284292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1571</Words>
  <Application>Microsoft Macintosh PowerPoint</Application>
  <PresentationFormat>Widescreen</PresentationFormat>
  <Paragraphs>209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ACADEMY ENGRAVED LET PLAIN:1.0</vt:lpstr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Mary Leszczynski</dc:creator>
  <cp:keywords/>
  <dc:description/>
  <cp:lastModifiedBy>Kawtikwar, Samiran</cp:lastModifiedBy>
  <cp:revision>3</cp:revision>
  <dcterms:created xsi:type="dcterms:W3CDTF">2025-07-08T20:00:06Z</dcterms:created>
  <dcterms:modified xsi:type="dcterms:W3CDTF">2025-10-28T02:26:56Z</dcterms:modified>
  <cp:category/>
</cp:coreProperties>
</file>